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654" r:id="rId2"/>
  </p:sldMasterIdLst>
  <p:notesMasterIdLst>
    <p:notesMasterId r:id="rId25"/>
  </p:notesMasterIdLst>
  <p:handoutMasterIdLst>
    <p:handoutMasterId r:id="rId26"/>
  </p:handoutMasterIdLst>
  <p:sldIdLst>
    <p:sldId id="261" r:id="rId3"/>
    <p:sldId id="316" r:id="rId4"/>
    <p:sldId id="358" r:id="rId5"/>
    <p:sldId id="359" r:id="rId6"/>
    <p:sldId id="375" r:id="rId7"/>
    <p:sldId id="374" r:id="rId8"/>
    <p:sldId id="360" r:id="rId9"/>
    <p:sldId id="369" r:id="rId10"/>
    <p:sldId id="366" r:id="rId11"/>
    <p:sldId id="370" r:id="rId12"/>
    <p:sldId id="373" r:id="rId13"/>
    <p:sldId id="371" r:id="rId14"/>
    <p:sldId id="372" r:id="rId15"/>
    <p:sldId id="361" r:id="rId16"/>
    <p:sldId id="362" r:id="rId17"/>
    <p:sldId id="363" r:id="rId18"/>
    <p:sldId id="364" r:id="rId19"/>
    <p:sldId id="365" r:id="rId20"/>
    <p:sldId id="367" r:id="rId21"/>
    <p:sldId id="368" r:id="rId22"/>
    <p:sldId id="342" r:id="rId23"/>
    <p:sldId id="343" r:id="rId24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585A"/>
    <a:srgbClr val="1D4447"/>
    <a:srgbClr val="E2001A"/>
    <a:srgbClr val="004555"/>
    <a:srgbClr val="E60000"/>
    <a:srgbClr val="FFFFA8"/>
    <a:srgbClr val="FF0D0D"/>
    <a:srgbClr val="339966"/>
    <a:srgbClr val="0037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71" autoAdjust="0"/>
    <p:restoredTop sz="86501" autoAdjust="0"/>
  </p:normalViewPr>
  <p:slideViewPr>
    <p:cSldViewPr>
      <p:cViewPr varScale="1">
        <p:scale>
          <a:sx n="111" d="100"/>
          <a:sy n="111" d="100"/>
        </p:scale>
        <p:origin x="113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bian Meier" userId="01f7424b-7397-45c4-a9aa-2b43e5e327a5" providerId="ADAL" clId="{184CEF54-6917-4639-825A-0535270F9BC5}"/>
    <pc:docChg chg="undo redo custSel addSld delSld modSld sldOrd modMainMaster">
      <pc:chgData name="Fabian Meier" userId="01f7424b-7397-45c4-a9aa-2b43e5e327a5" providerId="ADAL" clId="{184CEF54-6917-4639-825A-0535270F9BC5}" dt="2018-02-08T14:14:51.993" v="18057" actId="20577"/>
      <pc:docMkLst>
        <pc:docMk/>
      </pc:docMkLst>
      <pc:sldChg chg="modSp">
        <pc:chgData name="Fabian Meier" userId="01f7424b-7397-45c4-a9aa-2b43e5e327a5" providerId="ADAL" clId="{184CEF54-6917-4639-825A-0535270F9BC5}" dt="2018-01-09T16:10:32.718" v="2983" actId="20577"/>
        <pc:sldMkLst>
          <pc:docMk/>
          <pc:sldMk cId="0" sldId="261"/>
        </pc:sldMkLst>
        <pc:spChg chg="mod">
          <ac:chgData name="Fabian Meier" userId="01f7424b-7397-45c4-a9aa-2b43e5e327a5" providerId="ADAL" clId="{184CEF54-6917-4639-825A-0535270F9BC5}" dt="2018-01-09T16:10:32.718" v="2983" actId="20577"/>
          <ac:spMkLst>
            <pc:docMk/>
            <pc:sldMk cId="0" sldId="261"/>
            <ac:spMk id="2050" creationId="{00000000-0000-0000-0000-000000000000}"/>
          </ac:spMkLst>
        </pc:spChg>
      </pc:sldChg>
      <pc:sldChg chg="modSp add">
        <pc:chgData name="Fabian Meier" userId="01f7424b-7397-45c4-a9aa-2b43e5e327a5" providerId="ADAL" clId="{184CEF54-6917-4639-825A-0535270F9BC5}" dt="2018-01-12T15:39:06.048" v="17827" actId="20577"/>
        <pc:sldMkLst>
          <pc:docMk/>
          <pc:sldMk cId="689533715" sldId="316"/>
        </pc:sldMkLst>
        <pc:spChg chg="mod">
          <ac:chgData name="Fabian Meier" userId="01f7424b-7397-45c4-a9aa-2b43e5e327a5" providerId="ADAL" clId="{184CEF54-6917-4639-825A-0535270F9BC5}" dt="2018-01-09T15:22:56.704" v="560" actId="20577"/>
          <ac:spMkLst>
            <pc:docMk/>
            <pc:sldMk cId="689533715" sldId="316"/>
            <ac:spMk id="2" creationId="{9670EB10-5C25-41A1-9780-871A80895ABC}"/>
          </ac:spMkLst>
        </pc:spChg>
        <pc:spChg chg="mod">
          <ac:chgData name="Fabian Meier" userId="01f7424b-7397-45c4-a9aa-2b43e5e327a5" providerId="ADAL" clId="{184CEF54-6917-4639-825A-0535270F9BC5}" dt="2018-01-12T15:39:06.048" v="17827" actId="20577"/>
          <ac:spMkLst>
            <pc:docMk/>
            <pc:sldMk cId="689533715" sldId="316"/>
            <ac:spMk id="3" creationId="{6593433D-5C42-490F-B0E2-26DBBFE02531}"/>
          </ac:spMkLst>
        </pc:spChg>
        <pc:spChg chg="mod">
          <ac:chgData name="Fabian Meier" userId="01f7424b-7397-45c4-a9aa-2b43e5e327a5" providerId="ADAL" clId="{184CEF54-6917-4639-825A-0535270F9BC5}" dt="2018-01-09T15:25:08.597" v="580" actId="20577"/>
          <ac:spMkLst>
            <pc:docMk/>
            <pc:sldMk cId="689533715" sldId="316"/>
            <ac:spMk id="5" creationId="{5F74A21F-BC3F-426C-BF13-51641750CBB2}"/>
          </ac:spMkLst>
        </pc:spChg>
      </pc:sldChg>
      <pc:sldMasterChg chg="modSp modSldLayout">
        <pc:chgData name="Fabian Meier" userId="01f7424b-7397-45c4-a9aa-2b43e5e327a5" providerId="ADAL" clId="{184CEF54-6917-4639-825A-0535270F9BC5}" dt="2018-01-09T15:24:31.397" v="578" actId="20577"/>
        <pc:sldMasterMkLst>
          <pc:docMk/>
          <pc:sldMasterMk cId="0" sldId="2147483653"/>
        </pc:sldMasterMkLst>
        <pc:spChg chg="mod">
          <ac:chgData name="Fabian Meier" userId="01f7424b-7397-45c4-a9aa-2b43e5e327a5" providerId="ADAL" clId="{184CEF54-6917-4639-825A-0535270F9BC5}" dt="2018-01-09T15:24:18.662" v="577" actId="20577"/>
          <ac:spMkLst>
            <pc:docMk/>
            <pc:sldMasterMk cId="0" sldId="2147483653"/>
            <ac:spMk id="7" creationId="{00000000-0000-0000-0000-000000000000}"/>
          </ac:spMkLst>
        </pc:spChg>
        <pc:sldLayoutChg chg="modSp">
          <pc:chgData name="Fabian Meier" userId="01f7424b-7397-45c4-a9aa-2b43e5e327a5" providerId="ADAL" clId="{184CEF54-6917-4639-825A-0535270F9BC5}" dt="2018-01-09T15:24:31.397" v="578" actId="20577"/>
          <pc:sldLayoutMkLst>
            <pc:docMk/>
            <pc:sldMasterMk cId="0" sldId="2147483653"/>
            <pc:sldLayoutMk cId="0" sldId="2147483655"/>
          </pc:sldLayoutMkLst>
          <pc:spChg chg="mod">
            <ac:chgData name="Fabian Meier" userId="01f7424b-7397-45c4-a9aa-2b43e5e327a5" providerId="ADAL" clId="{184CEF54-6917-4639-825A-0535270F9BC5}" dt="2018-01-09T15:24:31.397" v="578" actId="20577"/>
            <ac:spMkLst>
              <pc:docMk/>
              <pc:sldMasterMk cId="0" sldId="2147483653"/>
              <pc:sldLayoutMk cId="0" sldId="2147483655"/>
              <ac:spMk id="5" creationId="{00000000-0000-0000-0000-000000000000}"/>
            </ac:spMkLst>
          </pc:spChg>
        </pc:sldLayoutChg>
        <pc:sldLayoutChg chg="modSp">
          <pc:chgData name="Fabian Meier" userId="01f7424b-7397-45c4-a9aa-2b43e5e327a5" providerId="ADAL" clId="{184CEF54-6917-4639-825A-0535270F9BC5}" dt="2018-01-09T15:24:02.482" v="574" actId="20577"/>
          <pc:sldLayoutMkLst>
            <pc:docMk/>
            <pc:sldMasterMk cId="0" sldId="2147483653"/>
            <pc:sldLayoutMk cId="0" sldId="2147483656"/>
          </pc:sldLayoutMkLst>
          <pc:spChg chg="mod">
            <ac:chgData name="Fabian Meier" userId="01f7424b-7397-45c4-a9aa-2b43e5e327a5" providerId="ADAL" clId="{184CEF54-6917-4639-825A-0535270F9BC5}" dt="2018-01-09T15:24:02.482" v="574" actId="20577"/>
            <ac:spMkLst>
              <pc:docMk/>
              <pc:sldMasterMk cId="0" sldId="2147483653"/>
              <pc:sldLayoutMk cId="0" sldId="2147483656"/>
              <ac:spMk id="5" creationId="{00000000-0000-0000-0000-000000000000}"/>
            </ac:spMkLst>
          </pc:spChg>
        </pc:sldLayoutChg>
        <pc:sldLayoutChg chg="modSp">
          <pc:chgData name="Fabian Meier" userId="01f7424b-7397-45c4-a9aa-2b43e5e327a5" providerId="ADAL" clId="{184CEF54-6917-4639-825A-0535270F9BC5}" dt="2018-01-09T15:24:09.457" v="575" actId="20577"/>
          <pc:sldLayoutMkLst>
            <pc:docMk/>
            <pc:sldMasterMk cId="0" sldId="2147483653"/>
            <pc:sldLayoutMk cId="0" sldId="2147483657"/>
          </pc:sldLayoutMkLst>
          <pc:spChg chg="mod">
            <ac:chgData name="Fabian Meier" userId="01f7424b-7397-45c4-a9aa-2b43e5e327a5" providerId="ADAL" clId="{184CEF54-6917-4639-825A-0535270F9BC5}" dt="2018-01-09T15:24:09.457" v="575" actId="20577"/>
            <ac:spMkLst>
              <pc:docMk/>
              <pc:sldMasterMk cId="0" sldId="2147483653"/>
              <pc:sldLayoutMk cId="0" sldId="2147483657"/>
              <ac:spMk id="5" creationId="{00000000-0000-0000-0000-000000000000}"/>
            </ac:spMkLst>
          </pc:spChg>
        </pc:sldLayoutChg>
        <pc:sldLayoutChg chg="modSp">
          <pc:chgData name="Fabian Meier" userId="01f7424b-7397-45c4-a9aa-2b43e5e327a5" providerId="ADAL" clId="{184CEF54-6917-4639-825A-0535270F9BC5}" dt="2018-01-09T15:24:12.715" v="576" actId="20577"/>
          <pc:sldLayoutMkLst>
            <pc:docMk/>
            <pc:sldMasterMk cId="0" sldId="2147483653"/>
            <pc:sldLayoutMk cId="0" sldId="2147483658"/>
          </pc:sldLayoutMkLst>
          <pc:spChg chg="mod">
            <ac:chgData name="Fabian Meier" userId="01f7424b-7397-45c4-a9aa-2b43e5e327a5" providerId="ADAL" clId="{184CEF54-6917-4639-825A-0535270F9BC5}" dt="2018-01-09T15:24:12.715" v="576" actId="20577"/>
            <ac:spMkLst>
              <pc:docMk/>
              <pc:sldMasterMk cId="0" sldId="2147483653"/>
              <pc:sldLayoutMk cId="0" sldId="2147483658"/>
              <ac:spMk id="6" creationId="{00000000-0000-0000-0000-000000000000}"/>
            </ac:spMkLst>
          </pc:spChg>
        </pc:sldLayoutChg>
      </pc:sldMasterChg>
    </pc:docChg>
  </pc:docChgLst>
  <pc:docChgLst>
    <pc:chgData name="Fabian Meier" userId="01f7424b-7397-45c4-a9aa-2b43e5e327a5" providerId="ADAL" clId="{5C9FD213-7E04-4741-B3A3-6F9266154C6C}"/>
    <pc:docChg chg="undo custSel addSld delSld modSld sldOrd">
      <pc:chgData name="Fabian Meier" userId="01f7424b-7397-45c4-a9aa-2b43e5e327a5" providerId="ADAL" clId="{5C9FD213-7E04-4741-B3A3-6F9266154C6C}" dt="2018-03-20T19:33:42.646" v="7343" actId="20577"/>
      <pc:docMkLst>
        <pc:docMk/>
      </pc:docMkLst>
      <pc:sldChg chg="modSp">
        <pc:chgData name="Fabian Meier" userId="01f7424b-7397-45c4-a9aa-2b43e5e327a5" providerId="ADAL" clId="{5C9FD213-7E04-4741-B3A3-6F9266154C6C}" dt="2018-03-14T10:23:23.356" v="16" actId="20577"/>
        <pc:sldMkLst>
          <pc:docMk/>
          <pc:sldMk cId="0" sldId="261"/>
        </pc:sldMkLst>
        <pc:spChg chg="mod">
          <ac:chgData name="Fabian Meier" userId="01f7424b-7397-45c4-a9aa-2b43e5e327a5" providerId="ADAL" clId="{5C9FD213-7E04-4741-B3A3-6F9266154C6C}" dt="2018-03-14T10:23:23.356" v="16" actId="20577"/>
          <ac:spMkLst>
            <pc:docMk/>
            <pc:sldMk cId="0" sldId="261"/>
            <ac:spMk id="2050" creationId="{00000000-0000-0000-0000-000000000000}"/>
          </ac:spMkLst>
        </pc:spChg>
      </pc:sldChg>
      <pc:sldChg chg="modSp">
        <pc:chgData name="Fabian Meier" userId="01f7424b-7397-45c4-a9aa-2b43e5e327a5" providerId="ADAL" clId="{5C9FD213-7E04-4741-B3A3-6F9266154C6C}" dt="2018-03-19T08:50:02.215" v="1799" actId="1076"/>
        <pc:sldMkLst>
          <pc:docMk/>
          <pc:sldMk cId="689533715" sldId="316"/>
        </pc:sldMkLst>
        <pc:spChg chg="mod">
          <ac:chgData name="Fabian Meier" userId="01f7424b-7397-45c4-a9aa-2b43e5e327a5" providerId="ADAL" clId="{5C9FD213-7E04-4741-B3A3-6F9266154C6C}" dt="2018-03-19T08:50:02.215" v="1799" actId="1076"/>
          <ac:spMkLst>
            <pc:docMk/>
            <pc:sldMk cId="689533715" sldId="316"/>
            <ac:spMk id="3" creationId="{6593433D-5C42-490F-B0E2-26DBBFE02531}"/>
          </ac:spMkLst>
        </pc:spChg>
      </pc:sldChg>
      <pc:sldChg chg="del">
        <pc:chgData name="Fabian Meier" userId="01f7424b-7397-45c4-a9aa-2b43e5e327a5" providerId="ADAL" clId="{5C9FD213-7E04-4741-B3A3-6F9266154C6C}" dt="2018-03-19T15:07:12.089" v="7080" actId="2696"/>
        <pc:sldMkLst>
          <pc:docMk/>
          <pc:sldMk cId="2133126684" sldId="323"/>
        </pc:sldMkLst>
      </pc:sldChg>
      <pc:sldChg chg="del">
        <pc:chgData name="Fabian Meier" userId="01f7424b-7397-45c4-a9aa-2b43e5e327a5" providerId="ADAL" clId="{5C9FD213-7E04-4741-B3A3-6F9266154C6C}" dt="2018-03-19T15:07:12.277" v="7089" actId="2696"/>
        <pc:sldMkLst>
          <pc:docMk/>
          <pc:sldMk cId="3296382909" sldId="328"/>
        </pc:sldMkLst>
      </pc:sldChg>
      <pc:sldChg chg="del">
        <pc:chgData name="Fabian Meier" userId="01f7424b-7397-45c4-a9aa-2b43e5e327a5" providerId="ADAL" clId="{5C9FD213-7E04-4741-B3A3-6F9266154C6C}" dt="2018-03-19T15:07:12.292" v="7090" actId="2696"/>
        <pc:sldMkLst>
          <pc:docMk/>
          <pc:sldMk cId="2594599303" sldId="331"/>
        </pc:sldMkLst>
      </pc:sldChg>
      <pc:sldChg chg="del">
        <pc:chgData name="Fabian Meier" userId="01f7424b-7397-45c4-a9aa-2b43e5e327a5" providerId="ADAL" clId="{5C9FD213-7E04-4741-B3A3-6F9266154C6C}" dt="2018-03-19T15:07:12.261" v="7088" actId="2696"/>
        <pc:sldMkLst>
          <pc:docMk/>
          <pc:sldMk cId="678967535" sldId="332"/>
        </pc:sldMkLst>
      </pc:sldChg>
      <pc:sldChg chg="del">
        <pc:chgData name="Fabian Meier" userId="01f7424b-7397-45c4-a9aa-2b43e5e327a5" providerId="ADAL" clId="{5C9FD213-7E04-4741-B3A3-6F9266154C6C}" dt="2018-03-19T15:07:12.105" v="7081" actId="2696"/>
        <pc:sldMkLst>
          <pc:docMk/>
          <pc:sldMk cId="1069688380" sldId="333"/>
        </pc:sldMkLst>
      </pc:sldChg>
      <pc:sldChg chg="del">
        <pc:chgData name="Fabian Meier" userId="01f7424b-7397-45c4-a9aa-2b43e5e327a5" providerId="ADAL" clId="{5C9FD213-7E04-4741-B3A3-6F9266154C6C}" dt="2018-03-19T15:07:12.136" v="7082" actId="2696"/>
        <pc:sldMkLst>
          <pc:docMk/>
          <pc:sldMk cId="1052954307" sldId="334"/>
        </pc:sldMkLst>
      </pc:sldChg>
      <pc:sldChg chg="del">
        <pc:chgData name="Fabian Meier" userId="01f7424b-7397-45c4-a9aa-2b43e5e327a5" providerId="ADAL" clId="{5C9FD213-7E04-4741-B3A3-6F9266154C6C}" dt="2018-03-19T15:07:12.152" v="7083" actId="2696"/>
        <pc:sldMkLst>
          <pc:docMk/>
          <pc:sldMk cId="106097703" sldId="335"/>
        </pc:sldMkLst>
      </pc:sldChg>
      <pc:sldChg chg="del">
        <pc:chgData name="Fabian Meier" userId="01f7424b-7397-45c4-a9aa-2b43e5e327a5" providerId="ADAL" clId="{5C9FD213-7E04-4741-B3A3-6F9266154C6C}" dt="2018-03-19T15:07:12.183" v="7084" actId="2696"/>
        <pc:sldMkLst>
          <pc:docMk/>
          <pc:sldMk cId="3294568136" sldId="336"/>
        </pc:sldMkLst>
      </pc:sldChg>
      <pc:sldChg chg="del">
        <pc:chgData name="Fabian Meier" userId="01f7424b-7397-45c4-a9aa-2b43e5e327a5" providerId="ADAL" clId="{5C9FD213-7E04-4741-B3A3-6F9266154C6C}" dt="2018-03-19T15:07:12.199" v="7085" actId="2696"/>
        <pc:sldMkLst>
          <pc:docMk/>
          <pc:sldMk cId="2231097500" sldId="337"/>
        </pc:sldMkLst>
      </pc:sldChg>
      <pc:sldChg chg="del">
        <pc:chgData name="Fabian Meier" userId="01f7424b-7397-45c4-a9aa-2b43e5e327a5" providerId="ADAL" clId="{5C9FD213-7E04-4741-B3A3-6F9266154C6C}" dt="2018-03-19T15:07:12.214" v="7086" actId="2696"/>
        <pc:sldMkLst>
          <pc:docMk/>
          <pc:sldMk cId="952114939" sldId="338"/>
        </pc:sldMkLst>
      </pc:sldChg>
      <pc:sldChg chg="del">
        <pc:chgData name="Fabian Meier" userId="01f7424b-7397-45c4-a9aa-2b43e5e327a5" providerId="ADAL" clId="{5C9FD213-7E04-4741-B3A3-6F9266154C6C}" dt="2018-03-19T15:07:12.245" v="7087" actId="2696"/>
        <pc:sldMkLst>
          <pc:docMk/>
          <pc:sldMk cId="1141477465" sldId="339"/>
        </pc:sldMkLst>
      </pc:sldChg>
      <pc:sldChg chg="del">
        <pc:chgData name="Fabian Meier" userId="01f7424b-7397-45c4-a9aa-2b43e5e327a5" providerId="ADAL" clId="{5C9FD213-7E04-4741-B3A3-6F9266154C6C}" dt="2018-03-19T15:07:12.058" v="7079" actId="2696"/>
        <pc:sldMkLst>
          <pc:docMk/>
          <pc:sldMk cId="3629935893" sldId="341"/>
        </pc:sldMkLst>
      </pc:sldChg>
      <pc:sldChg chg="modSp">
        <pc:chgData name="Fabian Meier" userId="01f7424b-7397-45c4-a9aa-2b43e5e327a5" providerId="ADAL" clId="{5C9FD213-7E04-4741-B3A3-6F9266154C6C}" dt="2018-03-16T12:25:22.837" v="547" actId="20577"/>
        <pc:sldMkLst>
          <pc:docMk/>
          <pc:sldMk cId="3664459202" sldId="343"/>
        </pc:sldMkLst>
        <pc:spChg chg="mod">
          <ac:chgData name="Fabian Meier" userId="01f7424b-7397-45c4-a9aa-2b43e5e327a5" providerId="ADAL" clId="{5C9FD213-7E04-4741-B3A3-6F9266154C6C}" dt="2018-03-16T12:25:22.837" v="547" actId="20577"/>
          <ac:spMkLst>
            <pc:docMk/>
            <pc:sldMk cId="3664459202" sldId="343"/>
            <ac:spMk id="14" creationId="{00000000-0000-0000-0000-000000000000}"/>
          </ac:spMkLst>
        </pc:spChg>
      </pc:sldChg>
      <pc:sldChg chg="modSp del">
        <pc:chgData name="Fabian Meier" userId="01f7424b-7397-45c4-a9aa-2b43e5e327a5" providerId="ADAL" clId="{5C9FD213-7E04-4741-B3A3-6F9266154C6C}" dt="2018-03-19T08:51:25.828" v="1801" actId="2696"/>
        <pc:sldMkLst>
          <pc:docMk/>
          <pc:sldMk cId="1282486324" sldId="350"/>
        </pc:sldMkLst>
        <pc:spChg chg="mod">
          <ac:chgData name="Fabian Meier" userId="01f7424b-7397-45c4-a9aa-2b43e5e327a5" providerId="ADAL" clId="{5C9FD213-7E04-4741-B3A3-6F9266154C6C}" dt="2018-03-16T09:30:09.464" v="50" actId="20577"/>
          <ac:spMkLst>
            <pc:docMk/>
            <pc:sldMk cId="1282486324" sldId="350"/>
            <ac:spMk id="2" creationId="{9670EB10-5C25-41A1-9780-871A80895ABC}"/>
          </ac:spMkLst>
        </pc:spChg>
        <pc:spChg chg="mod">
          <ac:chgData name="Fabian Meier" userId="01f7424b-7397-45c4-a9aa-2b43e5e327a5" providerId="ADAL" clId="{5C9FD213-7E04-4741-B3A3-6F9266154C6C}" dt="2018-03-16T15:21:33.707" v="1612" actId="20577"/>
          <ac:spMkLst>
            <pc:docMk/>
            <pc:sldMk cId="1282486324" sldId="350"/>
            <ac:spMk id="3" creationId="{6593433D-5C42-490F-B0E2-26DBBFE02531}"/>
          </ac:spMkLst>
        </pc:spChg>
      </pc:sldChg>
      <pc:sldChg chg="del">
        <pc:chgData name="Fabian Meier" userId="01f7424b-7397-45c4-a9aa-2b43e5e327a5" providerId="ADAL" clId="{5C9FD213-7E04-4741-B3A3-6F9266154C6C}" dt="2018-03-19T09:43:30.727" v="2921" actId="2696"/>
        <pc:sldMkLst>
          <pc:docMk/>
          <pc:sldMk cId="3473930735" sldId="351"/>
        </pc:sldMkLst>
      </pc:sldChg>
      <pc:sldChg chg="del">
        <pc:chgData name="Fabian Meier" userId="01f7424b-7397-45c4-a9aa-2b43e5e327a5" providerId="ADAL" clId="{5C9FD213-7E04-4741-B3A3-6F9266154C6C}" dt="2018-03-19T09:43:30.748" v="2922" actId="2696"/>
        <pc:sldMkLst>
          <pc:docMk/>
          <pc:sldMk cId="3505000016" sldId="352"/>
        </pc:sldMkLst>
      </pc:sldChg>
      <pc:sldChg chg="del">
        <pc:chgData name="Fabian Meier" userId="01f7424b-7397-45c4-a9aa-2b43e5e327a5" providerId="ADAL" clId="{5C9FD213-7E04-4741-B3A3-6F9266154C6C}" dt="2018-03-19T09:43:30.748" v="2923" actId="2696"/>
        <pc:sldMkLst>
          <pc:docMk/>
          <pc:sldMk cId="1037179915" sldId="353"/>
        </pc:sldMkLst>
      </pc:sldChg>
      <pc:sldChg chg="modSp del">
        <pc:chgData name="Fabian Meier" userId="01f7424b-7397-45c4-a9aa-2b43e5e327a5" providerId="ADAL" clId="{5C9FD213-7E04-4741-B3A3-6F9266154C6C}" dt="2018-03-19T08:51:43.311" v="1806" actId="2696"/>
        <pc:sldMkLst>
          <pc:docMk/>
          <pc:sldMk cId="419755526" sldId="354"/>
        </pc:sldMkLst>
        <pc:spChg chg="mod">
          <ac:chgData name="Fabian Meier" userId="01f7424b-7397-45c4-a9aa-2b43e5e327a5" providerId="ADAL" clId="{5C9FD213-7E04-4741-B3A3-6F9266154C6C}" dt="2018-03-16T09:31:57.688" v="102" actId="20577"/>
          <ac:spMkLst>
            <pc:docMk/>
            <pc:sldMk cId="419755526" sldId="354"/>
            <ac:spMk id="2" creationId="{9670EB10-5C25-41A1-9780-871A80895ABC}"/>
          </ac:spMkLst>
        </pc:spChg>
        <pc:spChg chg="mod">
          <ac:chgData name="Fabian Meier" userId="01f7424b-7397-45c4-a9aa-2b43e5e327a5" providerId="ADAL" clId="{5C9FD213-7E04-4741-B3A3-6F9266154C6C}" dt="2018-03-16T14:56:19.142" v="1600" actId="20577"/>
          <ac:spMkLst>
            <pc:docMk/>
            <pc:sldMk cId="419755526" sldId="354"/>
            <ac:spMk id="3" creationId="{6593433D-5C42-490F-B0E2-26DBBFE02531}"/>
          </ac:spMkLst>
        </pc:spChg>
      </pc:sldChg>
      <pc:sldChg chg="modSp del ord">
        <pc:chgData name="Fabian Meier" userId="01f7424b-7397-45c4-a9aa-2b43e5e327a5" providerId="ADAL" clId="{5C9FD213-7E04-4741-B3A3-6F9266154C6C}" dt="2018-03-19T08:51:25.828" v="1800" actId="2696"/>
        <pc:sldMkLst>
          <pc:docMk/>
          <pc:sldMk cId="3427241921" sldId="357"/>
        </pc:sldMkLst>
        <pc:spChg chg="mod">
          <ac:chgData name="Fabian Meier" userId="01f7424b-7397-45c4-a9aa-2b43e5e327a5" providerId="ADAL" clId="{5C9FD213-7E04-4741-B3A3-6F9266154C6C}" dt="2018-03-16T11:48:04.324" v="538" actId="20577"/>
          <ac:spMkLst>
            <pc:docMk/>
            <pc:sldMk cId="3427241921" sldId="357"/>
            <ac:spMk id="10" creationId="{C0E37ED7-EF24-4198-B508-5582E7C8414F}"/>
          </ac:spMkLst>
        </pc:spChg>
        <pc:spChg chg="mod">
          <ac:chgData name="Fabian Meier" userId="01f7424b-7397-45c4-a9aa-2b43e5e327a5" providerId="ADAL" clId="{5C9FD213-7E04-4741-B3A3-6F9266154C6C}" dt="2018-03-16T12:19:28.223" v="539" actId="1076"/>
          <ac:spMkLst>
            <pc:docMk/>
            <pc:sldMk cId="3427241921" sldId="357"/>
            <ac:spMk id="16" creationId="{0A3EFD53-2F0A-4189-A571-6CB6B2AE3529}"/>
          </ac:spMkLst>
        </pc:spChg>
      </pc:sldChg>
      <pc:sldChg chg="addSp delSp modSp add">
        <pc:chgData name="Fabian Meier" userId="01f7424b-7397-45c4-a9aa-2b43e5e327a5" providerId="ADAL" clId="{5C9FD213-7E04-4741-B3A3-6F9266154C6C}" dt="2018-03-19T14:04:07.562" v="6591" actId="14100"/>
        <pc:sldMkLst>
          <pc:docMk/>
          <pc:sldMk cId="2837424404" sldId="358"/>
        </pc:sldMkLst>
        <pc:spChg chg="mod">
          <ac:chgData name="Fabian Meier" userId="01f7424b-7397-45c4-a9aa-2b43e5e327a5" providerId="ADAL" clId="{5C9FD213-7E04-4741-B3A3-6F9266154C6C}" dt="2018-03-19T11:49:00.950" v="5313" actId="20577"/>
          <ac:spMkLst>
            <pc:docMk/>
            <pc:sldMk cId="2837424404" sldId="358"/>
            <ac:spMk id="2" creationId="{9670EB10-5C25-41A1-9780-871A80895ABC}"/>
          </ac:spMkLst>
        </pc:spChg>
        <pc:spChg chg="del">
          <ac:chgData name="Fabian Meier" userId="01f7424b-7397-45c4-a9aa-2b43e5e327a5" providerId="ADAL" clId="{5C9FD213-7E04-4741-B3A3-6F9266154C6C}" dt="2018-03-16T10:01:01.111" v="114" actId="478"/>
          <ac:spMkLst>
            <pc:docMk/>
            <pc:sldMk cId="2837424404" sldId="358"/>
            <ac:spMk id="3" creationId="{6593433D-5C42-490F-B0E2-26DBBFE02531}"/>
          </ac:spMkLst>
        </pc:spChg>
        <pc:spChg chg="add mod">
          <ac:chgData name="Fabian Meier" userId="01f7424b-7397-45c4-a9aa-2b43e5e327a5" providerId="ADAL" clId="{5C9FD213-7E04-4741-B3A3-6F9266154C6C}" dt="2018-03-19T14:03:30.856" v="6566" actId="1036"/>
          <ac:spMkLst>
            <pc:docMk/>
            <pc:sldMk cId="2837424404" sldId="358"/>
            <ac:spMk id="3" creationId="{819E3FE4-8CF2-484A-B002-42C1ED07F008}"/>
          </ac:spMkLst>
        </pc:spChg>
        <pc:spChg chg="add del mod">
          <ac:chgData name="Fabian Meier" userId="01f7424b-7397-45c4-a9aa-2b43e5e327a5" providerId="ADAL" clId="{5C9FD213-7E04-4741-B3A3-6F9266154C6C}" dt="2018-03-16T10:01:03.642" v="115" actId="478"/>
          <ac:spMkLst>
            <pc:docMk/>
            <pc:sldMk cId="2837424404" sldId="358"/>
            <ac:spMk id="7" creationId="{BDEB90FF-8DFB-469E-A9E9-4B22934DDE43}"/>
          </ac:spMkLst>
        </pc:spChg>
        <pc:spChg chg="add mod">
          <ac:chgData name="Fabian Meier" userId="01f7424b-7397-45c4-a9aa-2b43e5e327a5" providerId="ADAL" clId="{5C9FD213-7E04-4741-B3A3-6F9266154C6C}" dt="2018-03-16T10:05:57.303" v="219" actId="1035"/>
          <ac:spMkLst>
            <pc:docMk/>
            <pc:sldMk cId="2837424404" sldId="358"/>
            <ac:spMk id="8" creationId="{01F98E5D-AE26-459B-AE20-F05B480DAE91}"/>
          </ac:spMkLst>
        </pc:spChg>
        <pc:spChg chg="add mod">
          <ac:chgData name="Fabian Meier" userId="01f7424b-7397-45c4-a9aa-2b43e5e327a5" providerId="ADAL" clId="{5C9FD213-7E04-4741-B3A3-6F9266154C6C}" dt="2018-03-16T10:05:57.303" v="219" actId="1035"/>
          <ac:spMkLst>
            <pc:docMk/>
            <pc:sldMk cId="2837424404" sldId="358"/>
            <ac:spMk id="9" creationId="{652E7AEA-7C0B-4ED9-87D6-9423273E9B58}"/>
          </ac:spMkLst>
        </pc:spChg>
        <pc:spChg chg="add del mod">
          <ac:chgData name="Fabian Meier" userId="01f7424b-7397-45c4-a9aa-2b43e5e327a5" providerId="ADAL" clId="{5C9FD213-7E04-4741-B3A3-6F9266154C6C}" dt="2018-03-16T10:08:11.320" v="246" actId="478"/>
          <ac:spMkLst>
            <pc:docMk/>
            <pc:sldMk cId="2837424404" sldId="358"/>
            <ac:spMk id="10" creationId="{3E5D3BAA-0C76-4B00-BC2A-221F80FAF31A}"/>
          </ac:spMkLst>
        </pc:spChg>
        <pc:spChg chg="add del mod">
          <ac:chgData name="Fabian Meier" userId="01f7424b-7397-45c4-a9aa-2b43e5e327a5" providerId="ADAL" clId="{5C9FD213-7E04-4741-B3A3-6F9266154C6C}" dt="2018-03-16T10:08:11.320" v="246" actId="478"/>
          <ac:spMkLst>
            <pc:docMk/>
            <pc:sldMk cId="2837424404" sldId="358"/>
            <ac:spMk id="11" creationId="{66F12BAC-2361-4161-A0EB-B1495725D98F}"/>
          </ac:spMkLst>
        </pc:spChg>
        <pc:spChg chg="add mod">
          <ac:chgData name="Fabian Meier" userId="01f7424b-7397-45c4-a9aa-2b43e5e327a5" providerId="ADAL" clId="{5C9FD213-7E04-4741-B3A3-6F9266154C6C}" dt="2018-03-16T10:09:12.693" v="272" actId="1076"/>
          <ac:spMkLst>
            <pc:docMk/>
            <pc:sldMk cId="2837424404" sldId="358"/>
            <ac:spMk id="12" creationId="{5D7541F4-2405-4E0E-9934-BF8B7B1FD05E}"/>
          </ac:spMkLst>
        </pc:spChg>
        <pc:spChg chg="add mod">
          <ac:chgData name="Fabian Meier" userId="01f7424b-7397-45c4-a9aa-2b43e5e327a5" providerId="ADAL" clId="{5C9FD213-7E04-4741-B3A3-6F9266154C6C}" dt="2018-03-16T10:09:25.301" v="282" actId="20577"/>
          <ac:spMkLst>
            <pc:docMk/>
            <pc:sldMk cId="2837424404" sldId="358"/>
            <ac:spMk id="13" creationId="{C6F88775-1B6C-4CA3-A7AB-F1ACB8971FBC}"/>
          </ac:spMkLst>
        </pc:spChg>
        <pc:spChg chg="add mod">
          <ac:chgData name="Fabian Meier" userId="01f7424b-7397-45c4-a9aa-2b43e5e327a5" providerId="ADAL" clId="{5C9FD213-7E04-4741-B3A3-6F9266154C6C}" dt="2018-03-16T10:09:48.442" v="301" actId="782"/>
          <ac:spMkLst>
            <pc:docMk/>
            <pc:sldMk cId="2837424404" sldId="358"/>
            <ac:spMk id="14" creationId="{4897A4F6-C896-4E89-B7CA-5385C173916A}"/>
          </ac:spMkLst>
        </pc:spChg>
        <pc:spChg chg="add del mod">
          <ac:chgData name="Fabian Meier" userId="01f7424b-7397-45c4-a9aa-2b43e5e327a5" providerId="ADAL" clId="{5C9FD213-7E04-4741-B3A3-6F9266154C6C}" dt="2018-03-19T08:54:46.515" v="1809" actId="478"/>
          <ac:spMkLst>
            <pc:docMk/>
            <pc:sldMk cId="2837424404" sldId="358"/>
            <ac:spMk id="15" creationId="{7A537C5C-6432-441B-B877-D80D55E743BA}"/>
          </ac:spMkLst>
        </pc:spChg>
        <pc:spChg chg="add del mod">
          <ac:chgData name="Fabian Meier" userId="01f7424b-7397-45c4-a9aa-2b43e5e327a5" providerId="ADAL" clId="{5C9FD213-7E04-4741-B3A3-6F9266154C6C}" dt="2018-03-19T08:54:44.245" v="1808" actId="478"/>
          <ac:spMkLst>
            <pc:docMk/>
            <pc:sldMk cId="2837424404" sldId="358"/>
            <ac:spMk id="16" creationId="{66DC8BD2-21EB-45C0-B14E-08301424667E}"/>
          </ac:spMkLst>
        </pc:spChg>
        <pc:spChg chg="add mod">
          <ac:chgData name="Fabian Meier" userId="01f7424b-7397-45c4-a9aa-2b43e5e327a5" providerId="ADAL" clId="{5C9FD213-7E04-4741-B3A3-6F9266154C6C}" dt="2018-03-19T14:04:07.562" v="6591" actId="14100"/>
          <ac:spMkLst>
            <pc:docMk/>
            <pc:sldMk cId="2837424404" sldId="358"/>
            <ac:spMk id="17" creationId="{B92E20BF-3450-4FCC-8B83-ACA8A113CA16}"/>
          </ac:spMkLst>
        </pc:spChg>
        <pc:spChg chg="add del mod">
          <ac:chgData name="Fabian Meier" userId="01f7424b-7397-45c4-a9aa-2b43e5e327a5" providerId="ADAL" clId="{5C9FD213-7E04-4741-B3A3-6F9266154C6C}" dt="2018-03-16T10:53:50.788" v="431" actId="20577"/>
          <ac:spMkLst>
            <pc:docMk/>
            <pc:sldMk cId="2837424404" sldId="358"/>
            <ac:spMk id="17" creationId="{FCDCDD0C-6519-4920-B9B3-5959C2C8C08A}"/>
          </ac:spMkLst>
        </pc:spChg>
        <pc:spChg chg="add del mod">
          <ac:chgData name="Fabian Meier" userId="01f7424b-7397-45c4-a9aa-2b43e5e327a5" providerId="ADAL" clId="{5C9FD213-7E04-4741-B3A3-6F9266154C6C}" dt="2018-03-19T08:54:41.575" v="1807" actId="478"/>
          <ac:spMkLst>
            <pc:docMk/>
            <pc:sldMk cId="2837424404" sldId="358"/>
            <ac:spMk id="18" creationId="{D8828CA9-892F-495B-9A45-98061E245DF4}"/>
          </ac:spMkLst>
        </pc:spChg>
      </pc:sldChg>
      <pc:sldChg chg="modSp add del">
        <pc:chgData name="Fabian Meier" userId="01f7424b-7397-45c4-a9aa-2b43e5e327a5" providerId="ADAL" clId="{5C9FD213-7E04-4741-B3A3-6F9266154C6C}" dt="2018-03-19T08:51:33.093" v="1803" actId="2696"/>
        <pc:sldMkLst>
          <pc:docMk/>
          <pc:sldMk cId="848133548" sldId="359"/>
        </pc:sldMkLst>
        <pc:spChg chg="mod">
          <ac:chgData name="Fabian Meier" userId="01f7424b-7397-45c4-a9aa-2b43e5e327a5" providerId="ADAL" clId="{5C9FD213-7E04-4741-B3A3-6F9266154C6C}" dt="2018-03-16T12:26:00.594" v="567" actId="20577"/>
          <ac:spMkLst>
            <pc:docMk/>
            <pc:sldMk cId="848133548" sldId="359"/>
            <ac:spMk id="2" creationId="{620CE0D6-BD70-4362-B8B4-5EC2296CC05B}"/>
          </ac:spMkLst>
        </pc:spChg>
        <pc:spChg chg="mod">
          <ac:chgData name="Fabian Meier" userId="01f7424b-7397-45c4-a9aa-2b43e5e327a5" providerId="ADAL" clId="{5C9FD213-7E04-4741-B3A3-6F9266154C6C}" dt="2018-03-16T12:32:58.988" v="906" actId="20577"/>
          <ac:spMkLst>
            <pc:docMk/>
            <pc:sldMk cId="848133548" sldId="359"/>
            <ac:spMk id="3" creationId="{57EF5B1A-2D07-4F90-8288-5B70E913BB97}"/>
          </ac:spMkLst>
        </pc:spChg>
        <pc:spChg chg="mod">
          <ac:chgData name="Fabian Meier" userId="01f7424b-7397-45c4-a9aa-2b43e5e327a5" providerId="ADAL" clId="{5C9FD213-7E04-4741-B3A3-6F9266154C6C}" dt="2018-03-16T12:25:40.742" v="549" actId="20577"/>
          <ac:spMkLst>
            <pc:docMk/>
            <pc:sldMk cId="848133548" sldId="359"/>
            <ac:spMk id="5" creationId="{2A2CBEC7-75AD-4B49-91AF-6E9B376034B6}"/>
          </ac:spMkLst>
        </pc:spChg>
      </pc:sldChg>
      <pc:sldChg chg="addSp modSp add">
        <pc:chgData name="Fabian Meier" userId="01f7424b-7397-45c4-a9aa-2b43e5e327a5" providerId="ADAL" clId="{5C9FD213-7E04-4741-B3A3-6F9266154C6C}" dt="2018-03-19T10:05:10.343" v="3311" actId="20577"/>
        <pc:sldMkLst>
          <pc:docMk/>
          <pc:sldMk cId="1144390874" sldId="359"/>
        </pc:sldMkLst>
        <pc:spChg chg="mod">
          <ac:chgData name="Fabian Meier" userId="01f7424b-7397-45c4-a9aa-2b43e5e327a5" providerId="ADAL" clId="{5C9FD213-7E04-4741-B3A3-6F9266154C6C}" dt="2018-03-19T09:12:31.249" v="1845" actId="20577"/>
          <ac:spMkLst>
            <pc:docMk/>
            <pc:sldMk cId="1144390874" sldId="359"/>
            <ac:spMk id="2" creationId="{7CF66F28-0780-4CB4-AA6B-B09A3676D4FF}"/>
          </ac:spMkLst>
        </pc:spChg>
        <pc:spChg chg="mod">
          <ac:chgData name="Fabian Meier" userId="01f7424b-7397-45c4-a9aa-2b43e5e327a5" providerId="ADAL" clId="{5C9FD213-7E04-4741-B3A3-6F9266154C6C}" dt="2018-03-19T10:05:10.343" v="3311" actId="20577"/>
          <ac:spMkLst>
            <pc:docMk/>
            <pc:sldMk cId="1144390874" sldId="359"/>
            <ac:spMk id="3" creationId="{BFC88E23-9CD4-4973-9E7A-EED476337C91}"/>
          </ac:spMkLst>
        </pc:spChg>
        <pc:spChg chg="mod">
          <ac:chgData name="Fabian Meier" userId="01f7424b-7397-45c4-a9aa-2b43e5e327a5" providerId="ADAL" clId="{5C9FD213-7E04-4741-B3A3-6F9266154C6C}" dt="2018-03-19T09:12:14.833" v="1813" actId="20577"/>
          <ac:spMkLst>
            <pc:docMk/>
            <pc:sldMk cId="1144390874" sldId="359"/>
            <ac:spMk id="5" creationId="{D6614F88-6C64-4AFF-9249-010694F2A8EC}"/>
          </ac:spMkLst>
        </pc:spChg>
        <pc:spChg chg="add mod">
          <ac:chgData name="Fabian Meier" userId="01f7424b-7397-45c4-a9aa-2b43e5e327a5" providerId="ADAL" clId="{5C9FD213-7E04-4741-B3A3-6F9266154C6C}" dt="2018-03-19T09:28:14.729" v="2405" actId="14100"/>
          <ac:spMkLst>
            <pc:docMk/>
            <pc:sldMk cId="1144390874" sldId="359"/>
            <ac:spMk id="6" creationId="{1D6E4385-B1DD-4B02-8CBA-281C2D271C84}"/>
          </ac:spMkLst>
        </pc:spChg>
        <pc:spChg chg="add mod">
          <ac:chgData name="Fabian Meier" userId="01f7424b-7397-45c4-a9aa-2b43e5e327a5" providerId="ADAL" clId="{5C9FD213-7E04-4741-B3A3-6F9266154C6C}" dt="2018-03-19T09:27:59.801" v="2403" actId="14100"/>
          <ac:spMkLst>
            <pc:docMk/>
            <pc:sldMk cId="1144390874" sldId="359"/>
            <ac:spMk id="7" creationId="{067FCEAC-A6BC-47FE-8C50-80E6E7A92DF4}"/>
          </ac:spMkLst>
        </pc:spChg>
        <pc:spChg chg="add mod">
          <ac:chgData name="Fabian Meier" userId="01f7424b-7397-45c4-a9aa-2b43e5e327a5" providerId="ADAL" clId="{5C9FD213-7E04-4741-B3A3-6F9266154C6C}" dt="2018-03-19T09:29:14.068" v="2422" actId="20577"/>
          <ac:spMkLst>
            <pc:docMk/>
            <pc:sldMk cId="1144390874" sldId="359"/>
            <ac:spMk id="8" creationId="{88338E2D-BB87-45DF-B72F-A88C1AEA45F4}"/>
          </ac:spMkLst>
        </pc:spChg>
        <pc:spChg chg="add mod">
          <ac:chgData name="Fabian Meier" userId="01f7424b-7397-45c4-a9aa-2b43e5e327a5" providerId="ADAL" clId="{5C9FD213-7E04-4741-B3A3-6F9266154C6C}" dt="2018-03-19T09:29:28.191" v="2426" actId="20577"/>
          <ac:spMkLst>
            <pc:docMk/>
            <pc:sldMk cId="1144390874" sldId="359"/>
            <ac:spMk id="9" creationId="{3C231152-55CC-4EA6-A35D-4AF389525550}"/>
          </ac:spMkLst>
        </pc:spChg>
      </pc:sldChg>
      <pc:sldChg chg="add del">
        <pc:chgData name="Fabian Meier" userId="01f7424b-7397-45c4-a9aa-2b43e5e327a5" providerId="ADAL" clId="{5C9FD213-7E04-4741-B3A3-6F9266154C6C}" dt="2018-03-19T09:12:03.464" v="1811" actId="2696"/>
        <pc:sldMkLst>
          <pc:docMk/>
          <pc:sldMk cId="1699400635" sldId="359"/>
        </pc:sldMkLst>
      </pc:sldChg>
      <pc:sldChg chg="modSp add del">
        <pc:chgData name="Fabian Meier" userId="01f7424b-7397-45c4-a9aa-2b43e5e327a5" providerId="ADAL" clId="{5C9FD213-7E04-4741-B3A3-6F9266154C6C}" dt="2018-03-19T08:51:33.078" v="1802" actId="2696"/>
        <pc:sldMkLst>
          <pc:docMk/>
          <pc:sldMk cId="3217009351" sldId="360"/>
        </pc:sldMkLst>
        <pc:spChg chg="mod">
          <ac:chgData name="Fabian Meier" userId="01f7424b-7397-45c4-a9aa-2b43e5e327a5" providerId="ADAL" clId="{5C9FD213-7E04-4741-B3A3-6F9266154C6C}" dt="2018-03-16T12:32:19.914" v="823" actId="20577"/>
          <ac:spMkLst>
            <pc:docMk/>
            <pc:sldMk cId="3217009351" sldId="360"/>
            <ac:spMk id="3" creationId="{57EF5B1A-2D07-4F90-8288-5B70E913BB97}"/>
          </ac:spMkLst>
        </pc:spChg>
      </pc:sldChg>
      <pc:sldChg chg="addSp delSp modSp add">
        <pc:chgData name="Fabian Meier" userId="01f7424b-7397-45c4-a9aa-2b43e5e327a5" providerId="ADAL" clId="{5C9FD213-7E04-4741-B3A3-6F9266154C6C}" dt="2018-03-19T12:20:49.072" v="5837" actId="20577"/>
        <pc:sldMkLst>
          <pc:docMk/>
          <pc:sldMk cId="3345771238" sldId="360"/>
        </pc:sldMkLst>
        <pc:spChg chg="mod">
          <ac:chgData name="Fabian Meier" userId="01f7424b-7397-45c4-a9aa-2b43e5e327a5" providerId="ADAL" clId="{5C9FD213-7E04-4741-B3A3-6F9266154C6C}" dt="2018-03-19T09:31:09.350" v="2457" actId="20577"/>
          <ac:spMkLst>
            <pc:docMk/>
            <pc:sldMk cId="3345771238" sldId="360"/>
            <ac:spMk id="2" creationId="{48ECBAA4-4910-43F2-ACD9-F4B9893746CC}"/>
          </ac:spMkLst>
        </pc:spChg>
        <pc:spChg chg="mod">
          <ac:chgData name="Fabian Meier" userId="01f7424b-7397-45c4-a9aa-2b43e5e327a5" providerId="ADAL" clId="{5C9FD213-7E04-4741-B3A3-6F9266154C6C}" dt="2018-03-19T12:20:49.072" v="5837" actId="20577"/>
          <ac:spMkLst>
            <pc:docMk/>
            <pc:sldMk cId="3345771238" sldId="360"/>
            <ac:spMk id="3" creationId="{178364D2-D27E-4904-B1F5-B4291219AEA2}"/>
          </ac:spMkLst>
        </pc:spChg>
        <pc:spChg chg="mod">
          <ac:chgData name="Fabian Meier" userId="01f7424b-7397-45c4-a9aa-2b43e5e327a5" providerId="ADAL" clId="{5C9FD213-7E04-4741-B3A3-6F9266154C6C}" dt="2018-03-19T09:31:00.711" v="2430" actId="20577"/>
          <ac:spMkLst>
            <pc:docMk/>
            <pc:sldMk cId="3345771238" sldId="360"/>
            <ac:spMk id="5" creationId="{C271C98F-6F5D-4CE1-AD61-3AC8A473E4A7}"/>
          </ac:spMkLst>
        </pc:spChg>
        <pc:spChg chg="add del">
          <ac:chgData name="Fabian Meier" userId="01f7424b-7397-45c4-a9aa-2b43e5e327a5" providerId="ADAL" clId="{5C9FD213-7E04-4741-B3A3-6F9266154C6C}" dt="2018-03-19T09:30:51.277" v="2429" actId="478"/>
          <ac:spMkLst>
            <pc:docMk/>
            <pc:sldMk cId="3345771238" sldId="360"/>
            <ac:spMk id="6" creationId="{474B9A9C-2425-428E-8737-8640DD6F3D16}"/>
          </ac:spMkLst>
        </pc:spChg>
      </pc:sldChg>
      <pc:sldChg chg="modSp add">
        <pc:chgData name="Fabian Meier" userId="01f7424b-7397-45c4-a9aa-2b43e5e327a5" providerId="ADAL" clId="{5C9FD213-7E04-4741-B3A3-6F9266154C6C}" dt="2018-03-19T14:29:06.169" v="6764" actId="20577"/>
        <pc:sldMkLst>
          <pc:docMk/>
          <pc:sldMk cId="1830789764" sldId="361"/>
        </pc:sldMkLst>
        <pc:spChg chg="mod">
          <ac:chgData name="Fabian Meier" userId="01f7424b-7397-45c4-a9aa-2b43e5e327a5" providerId="ADAL" clId="{5C9FD213-7E04-4741-B3A3-6F9266154C6C}" dt="2018-03-19T10:02:09.516" v="3286" actId="20577"/>
          <ac:spMkLst>
            <pc:docMk/>
            <pc:sldMk cId="1830789764" sldId="361"/>
            <ac:spMk id="2" creationId="{48ECBAA4-4910-43F2-ACD9-F4B9893746CC}"/>
          </ac:spMkLst>
        </pc:spChg>
        <pc:spChg chg="mod">
          <ac:chgData name="Fabian Meier" userId="01f7424b-7397-45c4-a9aa-2b43e5e327a5" providerId="ADAL" clId="{5C9FD213-7E04-4741-B3A3-6F9266154C6C}" dt="2018-03-19T14:29:06.169" v="6764" actId="20577"/>
          <ac:spMkLst>
            <pc:docMk/>
            <pc:sldMk cId="1830789764" sldId="361"/>
            <ac:spMk id="3" creationId="{178364D2-D27E-4904-B1F5-B4291219AEA2}"/>
          </ac:spMkLst>
        </pc:spChg>
      </pc:sldChg>
      <pc:sldChg chg="modSp add del">
        <pc:chgData name="Fabian Meier" userId="01f7424b-7397-45c4-a9aa-2b43e5e327a5" providerId="ADAL" clId="{5C9FD213-7E04-4741-B3A3-6F9266154C6C}" dt="2018-03-19T08:51:33.131" v="1804" actId="2696"/>
        <pc:sldMkLst>
          <pc:docMk/>
          <pc:sldMk cId="2673303610" sldId="361"/>
        </pc:sldMkLst>
        <pc:spChg chg="mod">
          <ac:chgData name="Fabian Meier" userId="01f7424b-7397-45c4-a9aa-2b43e5e327a5" providerId="ADAL" clId="{5C9FD213-7E04-4741-B3A3-6F9266154C6C}" dt="2018-03-16T12:26:15.616" v="582" actId="20577"/>
          <ac:spMkLst>
            <pc:docMk/>
            <pc:sldMk cId="2673303610" sldId="361"/>
            <ac:spMk id="2" creationId="{D4A0ABC2-BCC2-4FB5-8BF6-73B5CE1440EC}"/>
          </ac:spMkLst>
        </pc:spChg>
        <pc:spChg chg="mod">
          <ac:chgData name="Fabian Meier" userId="01f7424b-7397-45c4-a9aa-2b43e5e327a5" providerId="ADAL" clId="{5C9FD213-7E04-4741-B3A3-6F9266154C6C}" dt="2018-03-16T12:50:50.211" v="968" actId="20577"/>
          <ac:spMkLst>
            <pc:docMk/>
            <pc:sldMk cId="2673303610" sldId="361"/>
            <ac:spMk id="3" creationId="{95D6AC75-9A94-4EAE-AB82-27DE4E184B84}"/>
          </ac:spMkLst>
        </pc:spChg>
        <pc:spChg chg="mod">
          <ac:chgData name="Fabian Meier" userId="01f7424b-7397-45c4-a9aa-2b43e5e327a5" providerId="ADAL" clId="{5C9FD213-7E04-4741-B3A3-6F9266154C6C}" dt="2018-03-16T13:11:24.775" v="971" actId="20577"/>
          <ac:spMkLst>
            <pc:docMk/>
            <pc:sldMk cId="2673303610" sldId="361"/>
            <ac:spMk id="5" creationId="{BEA3F650-FA22-477C-B027-D4438CE79B3B}"/>
          </ac:spMkLst>
        </pc:spChg>
      </pc:sldChg>
      <pc:sldChg chg="modSp add">
        <pc:chgData name="Fabian Meier" userId="01f7424b-7397-45c4-a9aa-2b43e5e327a5" providerId="ADAL" clId="{5C9FD213-7E04-4741-B3A3-6F9266154C6C}" dt="2018-03-19T13:47:01.302" v="6540" actId="2696"/>
        <pc:sldMkLst>
          <pc:docMk/>
          <pc:sldMk cId="1065376215" sldId="362"/>
        </pc:sldMkLst>
        <pc:spChg chg="mod">
          <ac:chgData name="Fabian Meier" userId="01f7424b-7397-45c4-a9aa-2b43e5e327a5" providerId="ADAL" clId="{5C9FD213-7E04-4741-B3A3-6F9266154C6C}" dt="2018-03-19T09:39:44.988" v="2751" actId="20577"/>
          <ac:spMkLst>
            <pc:docMk/>
            <pc:sldMk cId="1065376215" sldId="362"/>
            <ac:spMk id="2" creationId="{042F370B-D2BE-449B-8B5E-74FAC2065473}"/>
          </ac:spMkLst>
        </pc:spChg>
        <pc:spChg chg="mod">
          <ac:chgData name="Fabian Meier" userId="01f7424b-7397-45c4-a9aa-2b43e5e327a5" providerId="ADAL" clId="{5C9FD213-7E04-4741-B3A3-6F9266154C6C}" dt="2018-03-19T13:39:49.748" v="6457" actId="20577"/>
          <ac:spMkLst>
            <pc:docMk/>
            <pc:sldMk cId="1065376215" sldId="362"/>
            <ac:spMk id="3" creationId="{A457B49B-8EA6-4AE4-AAE4-C4122E5DCA37}"/>
          </ac:spMkLst>
        </pc:spChg>
        <pc:spChg chg="mod">
          <ac:chgData name="Fabian Meier" userId="01f7424b-7397-45c4-a9aa-2b43e5e327a5" providerId="ADAL" clId="{5C9FD213-7E04-4741-B3A3-6F9266154C6C}" dt="2018-03-19T13:47:01.302" v="6540" actId="2696"/>
          <ac:spMkLst>
            <pc:docMk/>
            <pc:sldMk cId="1065376215" sldId="362"/>
            <ac:spMk id="5" creationId="{917B9381-C123-497E-96F2-B10D768DEA7A}"/>
          </ac:spMkLst>
        </pc:spChg>
      </pc:sldChg>
      <pc:sldChg chg="addSp delSp modSp add del">
        <pc:chgData name="Fabian Meier" userId="01f7424b-7397-45c4-a9aa-2b43e5e327a5" providerId="ADAL" clId="{5C9FD213-7E04-4741-B3A3-6F9266154C6C}" dt="2018-03-19T08:51:39.230" v="1805" actId="2696"/>
        <pc:sldMkLst>
          <pc:docMk/>
          <pc:sldMk cId="3041743563" sldId="362"/>
        </pc:sldMkLst>
        <pc:spChg chg="mod">
          <ac:chgData name="Fabian Meier" userId="01f7424b-7397-45c4-a9aa-2b43e5e327a5" providerId="ADAL" clId="{5C9FD213-7E04-4741-B3A3-6F9266154C6C}" dt="2018-03-16T13:11:50.089" v="989" actId="20577"/>
          <ac:spMkLst>
            <pc:docMk/>
            <pc:sldMk cId="3041743563" sldId="362"/>
            <ac:spMk id="2" creationId="{B8398471-D39E-479D-B6A1-40860D9CC5EB}"/>
          </ac:spMkLst>
        </pc:spChg>
        <pc:spChg chg="del">
          <ac:chgData name="Fabian Meier" userId="01f7424b-7397-45c4-a9aa-2b43e5e327a5" providerId="ADAL" clId="{5C9FD213-7E04-4741-B3A3-6F9266154C6C}" dt="2018-03-16T13:11:53.515" v="990" actId="478"/>
          <ac:spMkLst>
            <pc:docMk/>
            <pc:sldMk cId="3041743563" sldId="362"/>
            <ac:spMk id="3" creationId="{419C1888-3042-4524-9564-8B8E7BA86E74}"/>
          </ac:spMkLst>
        </pc:spChg>
        <pc:spChg chg="mod">
          <ac:chgData name="Fabian Meier" userId="01f7424b-7397-45c4-a9aa-2b43e5e327a5" providerId="ADAL" clId="{5C9FD213-7E04-4741-B3A3-6F9266154C6C}" dt="2018-03-16T13:11:30.687" v="972" actId="20577"/>
          <ac:spMkLst>
            <pc:docMk/>
            <pc:sldMk cId="3041743563" sldId="362"/>
            <ac:spMk id="5" creationId="{89C6D2EC-BD71-4738-878A-873A0B1AC3A3}"/>
          </ac:spMkLst>
        </pc:spChg>
        <pc:graphicFrameChg chg="add del mod">
          <ac:chgData name="Fabian Meier" userId="01f7424b-7397-45c4-a9aa-2b43e5e327a5" providerId="ADAL" clId="{5C9FD213-7E04-4741-B3A3-6F9266154C6C}" dt="2018-03-16T13:17:35.480" v="1264" actId="478"/>
          <ac:graphicFrameMkLst>
            <pc:docMk/>
            <pc:sldMk cId="3041743563" sldId="362"/>
            <ac:graphicFrameMk id="6" creationId="{B2359C85-3F75-4C0C-8A73-11D9C9F5B9AC}"/>
          </ac:graphicFrameMkLst>
        </pc:graphicFrameChg>
        <pc:graphicFrameChg chg="add mod">
          <ac:chgData name="Fabian Meier" userId="01f7424b-7397-45c4-a9aa-2b43e5e327a5" providerId="ADAL" clId="{5C9FD213-7E04-4741-B3A3-6F9266154C6C}" dt="2018-03-16T14:18:14.800" v="1542" actId="20577"/>
          <ac:graphicFrameMkLst>
            <pc:docMk/>
            <pc:sldMk cId="3041743563" sldId="362"/>
            <ac:graphicFrameMk id="7" creationId="{F68EC9E7-79D9-45C0-BD62-3561B6C0DEE6}"/>
          </ac:graphicFrameMkLst>
        </pc:graphicFrameChg>
      </pc:sldChg>
      <pc:sldChg chg="modSp add">
        <pc:chgData name="Fabian Meier" userId="01f7424b-7397-45c4-a9aa-2b43e5e327a5" providerId="ADAL" clId="{5C9FD213-7E04-4741-B3A3-6F9266154C6C}" dt="2018-03-19T13:47:04.983" v="6541" actId="2696"/>
        <pc:sldMkLst>
          <pc:docMk/>
          <pc:sldMk cId="4097640523" sldId="363"/>
        </pc:sldMkLst>
        <pc:spChg chg="mod">
          <ac:chgData name="Fabian Meier" userId="01f7424b-7397-45c4-a9aa-2b43e5e327a5" providerId="ADAL" clId="{5C9FD213-7E04-4741-B3A3-6F9266154C6C}" dt="2018-03-19T09:41:02.903" v="2782" actId="20577"/>
          <ac:spMkLst>
            <pc:docMk/>
            <pc:sldMk cId="4097640523" sldId="363"/>
            <ac:spMk id="2" creationId="{0650080E-88E2-4EFF-A4C0-ADC5DCEA6B11}"/>
          </ac:spMkLst>
        </pc:spChg>
        <pc:spChg chg="mod">
          <ac:chgData name="Fabian Meier" userId="01f7424b-7397-45c4-a9aa-2b43e5e327a5" providerId="ADAL" clId="{5C9FD213-7E04-4741-B3A3-6F9266154C6C}" dt="2018-03-19T13:47:04.983" v="6541" actId="2696"/>
          <ac:spMkLst>
            <pc:docMk/>
            <pc:sldMk cId="4097640523" sldId="363"/>
            <ac:spMk id="5" creationId="{A69A8926-A94D-41D9-A0C4-19137D64B2AC}"/>
          </ac:spMkLst>
        </pc:spChg>
        <pc:spChg chg="mod">
          <ac:chgData name="Fabian Meier" userId="01f7424b-7397-45c4-a9aa-2b43e5e327a5" providerId="ADAL" clId="{5C9FD213-7E04-4741-B3A3-6F9266154C6C}" dt="2018-03-19T10:10:24.641" v="3821" actId="692"/>
          <ac:spMkLst>
            <pc:docMk/>
            <pc:sldMk cId="4097640523" sldId="363"/>
            <ac:spMk id="6" creationId="{C60DCCA5-46C2-4D4C-86EF-DA49E66432FF}"/>
          </ac:spMkLst>
        </pc:spChg>
        <pc:spChg chg="mod">
          <ac:chgData name="Fabian Meier" userId="01f7424b-7397-45c4-a9aa-2b43e5e327a5" providerId="ADAL" clId="{5C9FD213-7E04-4741-B3A3-6F9266154C6C}" dt="2018-03-19T13:40:06.060" v="6472" actId="20577"/>
          <ac:spMkLst>
            <pc:docMk/>
            <pc:sldMk cId="4097640523" sldId="363"/>
            <ac:spMk id="7" creationId="{FA1C14B4-E14E-46C0-996F-AC7C9F671F88}"/>
          </ac:spMkLst>
        </pc:spChg>
        <pc:spChg chg="mod">
          <ac:chgData name="Fabian Meier" userId="01f7424b-7397-45c4-a9aa-2b43e5e327a5" providerId="ADAL" clId="{5C9FD213-7E04-4741-B3A3-6F9266154C6C}" dt="2018-03-19T10:10:24.641" v="3821" actId="692"/>
          <ac:spMkLst>
            <pc:docMk/>
            <pc:sldMk cId="4097640523" sldId="363"/>
            <ac:spMk id="8" creationId="{C7697CCA-15BC-4ACF-8C12-E7254C98A1EB}"/>
          </ac:spMkLst>
        </pc:spChg>
        <pc:spChg chg="mod">
          <ac:chgData name="Fabian Meier" userId="01f7424b-7397-45c4-a9aa-2b43e5e327a5" providerId="ADAL" clId="{5C9FD213-7E04-4741-B3A3-6F9266154C6C}" dt="2018-03-19T10:11:07.283" v="3824" actId="1076"/>
          <ac:spMkLst>
            <pc:docMk/>
            <pc:sldMk cId="4097640523" sldId="363"/>
            <ac:spMk id="20" creationId="{FD0F585F-CD8B-458B-8499-1FE112E25539}"/>
          </ac:spMkLst>
        </pc:spChg>
        <pc:cxnChg chg="mod">
          <ac:chgData name="Fabian Meier" userId="01f7424b-7397-45c4-a9aa-2b43e5e327a5" providerId="ADAL" clId="{5C9FD213-7E04-4741-B3A3-6F9266154C6C}" dt="2018-03-19T10:10:31.667" v="3822" actId="692"/>
          <ac:cxnSpMkLst>
            <pc:docMk/>
            <pc:sldMk cId="4097640523" sldId="363"/>
            <ac:cxnSpMk id="14" creationId="{CFE656E7-51C7-4D60-AAE3-23C736B85CBB}"/>
          </ac:cxnSpMkLst>
        </pc:cxnChg>
        <pc:cxnChg chg="mod">
          <ac:chgData name="Fabian Meier" userId="01f7424b-7397-45c4-a9aa-2b43e5e327a5" providerId="ADAL" clId="{5C9FD213-7E04-4741-B3A3-6F9266154C6C}" dt="2018-03-19T10:10:31.667" v="3822" actId="692"/>
          <ac:cxnSpMkLst>
            <pc:docMk/>
            <pc:sldMk cId="4097640523" sldId="363"/>
            <ac:cxnSpMk id="15" creationId="{45C9E761-456F-459A-9316-E5338166BF44}"/>
          </ac:cxnSpMkLst>
        </pc:cxnChg>
      </pc:sldChg>
      <pc:sldChg chg="modSp add">
        <pc:chgData name="Fabian Meier" userId="01f7424b-7397-45c4-a9aa-2b43e5e327a5" providerId="ADAL" clId="{5C9FD213-7E04-4741-B3A3-6F9266154C6C}" dt="2018-03-19T13:47:20.772" v="6542" actId="2696"/>
        <pc:sldMkLst>
          <pc:docMk/>
          <pc:sldMk cId="1110200981" sldId="364"/>
        </pc:sldMkLst>
        <pc:spChg chg="mod">
          <ac:chgData name="Fabian Meier" userId="01f7424b-7397-45c4-a9aa-2b43e5e327a5" providerId="ADAL" clId="{5C9FD213-7E04-4741-B3A3-6F9266154C6C}" dt="2018-03-19T09:42:13.553" v="2896" actId="20577"/>
          <ac:spMkLst>
            <pc:docMk/>
            <pc:sldMk cId="1110200981" sldId="364"/>
            <ac:spMk id="2" creationId="{800F004E-E283-4BD6-9E4F-4D6647581881}"/>
          </ac:spMkLst>
        </pc:spChg>
        <pc:spChg chg="mod">
          <ac:chgData name="Fabian Meier" userId="01f7424b-7397-45c4-a9aa-2b43e5e327a5" providerId="ADAL" clId="{5C9FD213-7E04-4741-B3A3-6F9266154C6C}" dt="2018-03-19T13:41:50.557" v="6532" actId="20577"/>
          <ac:spMkLst>
            <pc:docMk/>
            <pc:sldMk cId="1110200981" sldId="364"/>
            <ac:spMk id="3" creationId="{44984022-9981-445C-BB6D-4640BB9FDBCB}"/>
          </ac:spMkLst>
        </pc:spChg>
        <pc:spChg chg="mod">
          <ac:chgData name="Fabian Meier" userId="01f7424b-7397-45c4-a9aa-2b43e5e327a5" providerId="ADAL" clId="{5C9FD213-7E04-4741-B3A3-6F9266154C6C}" dt="2018-03-19T13:47:20.772" v="6542" actId="2696"/>
          <ac:spMkLst>
            <pc:docMk/>
            <pc:sldMk cId="1110200981" sldId="364"/>
            <ac:spMk id="5" creationId="{A04122A1-1B82-4598-A5FF-910E419519C6}"/>
          </ac:spMkLst>
        </pc:spChg>
      </pc:sldChg>
      <pc:sldChg chg="modSp add">
        <pc:chgData name="Fabian Meier" userId="01f7424b-7397-45c4-a9aa-2b43e5e327a5" providerId="ADAL" clId="{5C9FD213-7E04-4741-B3A3-6F9266154C6C}" dt="2018-03-19T15:00:59.509" v="7078" actId="20577"/>
        <pc:sldMkLst>
          <pc:docMk/>
          <pc:sldMk cId="1722864333" sldId="365"/>
        </pc:sldMkLst>
        <pc:spChg chg="mod">
          <ac:chgData name="Fabian Meier" userId="01f7424b-7397-45c4-a9aa-2b43e5e327a5" providerId="ADAL" clId="{5C9FD213-7E04-4741-B3A3-6F9266154C6C}" dt="2018-03-19T09:42:39.215" v="2920" actId="20577"/>
          <ac:spMkLst>
            <pc:docMk/>
            <pc:sldMk cId="1722864333" sldId="365"/>
            <ac:spMk id="2" creationId="{187827F4-2FC9-4300-AC7C-BD7B992D72A8}"/>
          </ac:spMkLst>
        </pc:spChg>
        <pc:spChg chg="mod">
          <ac:chgData name="Fabian Meier" userId="01f7424b-7397-45c4-a9aa-2b43e5e327a5" providerId="ADAL" clId="{5C9FD213-7E04-4741-B3A3-6F9266154C6C}" dt="2018-03-19T15:00:59.509" v="7078" actId="20577"/>
          <ac:spMkLst>
            <pc:docMk/>
            <pc:sldMk cId="1722864333" sldId="365"/>
            <ac:spMk id="3" creationId="{C7318507-4CE7-4752-857E-6B4F01D5CD0A}"/>
          </ac:spMkLst>
        </pc:spChg>
        <pc:spChg chg="mod">
          <ac:chgData name="Fabian Meier" userId="01f7424b-7397-45c4-a9aa-2b43e5e327a5" providerId="ADAL" clId="{5C9FD213-7E04-4741-B3A3-6F9266154C6C}" dt="2018-03-19T13:47:24.491" v="6543" actId="20577"/>
          <ac:spMkLst>
            <pc:docMk/>
            <pc:sldMk cId="1722864333" sldId="365"/>
            <ac:spMk id="5" creationId="{CCA5B256-F842-4EEC-B94D-2096D5444089}"/>
          </ac:spMkLst>
        </pc:spChg>
      </pc:sldChg>
      <pc:sldChg chg="modSp add">
        <pc:chgData name="Fabian Meier" userId="01f7424b-7397-45c4-a9aa-2b43e5e327a5" providerId="ADAL" clId="{5C9FD213-7E04-4741-B3A3-6F9266154C6C}" dt="2018-03-19T13:46:26.995" v="6535" actId="2696"/>
        <pc:sldMkLst>
          <pc:docMk/>
          <pc:sldMk cId="3570048753" sldId="366"/>
        </pc:sldMkLst>
        <pc:spChg chg="mod">
          <ac:chgData name="Fabian Meier" userId="01f7424b-7397-45c4-a9aa-2b43e5e327a5" providerId="ADAL" clId="{5C9FD213-7E04-4741-B3A3-6F9266154C6C}" dt="2018-03-19T13:46:26.995" v="6535" actId="2696"/>
          <ac:spMkLst>
            <pc:docMk/>
            <pc:sldMk cId="3570048753" sldId="366"/>
            <ac:spMk id="5" creationId="{78291A01-1CC0-4558-83F6-A11E5586B1A6}"/>
          </ac:spMkLst>
        </pc:spChg>
      </pc:sldChg>
      <pc:sldChg chg="modSp add">
        <pc:chgData name="Fabian Meier" userId="01f7424b-7397-45c4-a9aa-2b43e5e327a5" providerId="ADAL" clId="{5C9FD213-7E04-4741-B3A3-6F9266154C6C}" dt="2018-03-19T14:57:43.594" v="6846" actId="20577"/>
        <pc:sldMkLst>
          <pc:docMk/>
          <pc:sldMk cId="1047439445" sldId="367"/>
        </pc:sldMkLst>
        <pc:spChg chg="mod">
          <ac:chgData name="Fabian Meier" userId="01f7424b-7397-45c4-a9aa-2b43e5e327a5" providerId="ADAL" clId="{5C9FD213-7E04-4741-B3A3-6F9266154C6C}" dt="2018-03-19T09:45:04.728" v="2944" actId="20577"/>
          <ac:spMkLst>
            <pc:docMk/>
            <pc:sldMk cId="1047439445" sldId="367"/>
            <ac:spMk id="2" creationId="{22841A3D-9803-4709-A36E-73D8C3B3C4C3}"/>
          </ac:spMkLst>
        </pc:spChg>
        <pc:spChg chg="mod">
          <ac:chgData name="Fabian Meier" userId="01f7424b-7397-45c4-a9aa-2b43e5e327a5" providerId="ADAL" clId="{5C9FD213-7E04-4741-B3A3-6F9266154C6C}" dt="2018-03-19T14:57:43.594" v="6846" actId="20577"/>
          <ac:spMkLst>
            <pc:docMk/>
            <pc:sldMk cId="1047439445" sldId="367"/>
            <ac:spMk id="3" creationId="{5F78FE7B-70D3-40F4-8253-A4A8C80447C5}"/>
          </ac:spMkLst>
        </pc:spChg>
        <pc:spChg chg="mod">
          <ac:chgData name="Fabian Meier" userId="01f7424b-7397-45c4-a9aa-2b43e5e327a5" providerId="ADAL" clId="{5C9FD213-7E04-4741-B3A3-6F9266154C6C}" dt="2018-03-19T13:47:30.087" v="6544" actId="20577"/>
          <ac:spMkLst>
            <pc:docMk/>
            <pc:sldMk cId="1047439445" sldId="367"/>
            <ac:spMk id="5" creationId="{4ADB6BA0-0733-4275-874F-F9068EB8B946}"/>
          </ac:spMkLst>
        </pc:spChg>
      </pc:sldChg>
      <pc:sldChg chg="modSp add">
        <pc:chgData name="Fabian Meier" userId="01f7424b-7397-45c4-a9aa-2b43e5e327a5" providerId="ADAL" clId="{5C9FD213-7E04-4741-B3A3-6F9266154C6C}" dt="2018-03-19T13:47:34.510" v="6545" actId="2696"/>
        <pc:sldMkLst>
          <pc:docMk/>
          <pc:sldMk cId="2995244743" sldId="368"/>
        </pc:sldMkLst>
        <pc:spChg chg="mod">
          <ac:chgData name="Fabian Meier" userId="01f7424b-7397-45c4-a9aa-2b43e5e327a5" providerId="ADAL" clId="{5C9FD213-7E04-4741-B3A3-6F9266154C6C}" dt="2018-03-19T09:45:25.458" v="2970" actId="20577"/>
          <ac:spMkLst>
            <pc:docMk/>
            <pc:sldMk cId="2995244743" sldId="368"/>
            <ac:spMk id="2" creationId="{2CDD5D39-4253-48AC-B7DB-92C72F33E13D}"/>
          </ac:spMkLst>
        </pc:spChg>
        <pc:spChg chg="mod">
          <ac:chgData name="Fabian Meier" userId="01f7424b-7397-45c4-a9aa-2b43e5e327a5" providerId="ADAL" clId="{5C9FD213-7E04-4741-B3A3-6F9266154C6C}" dt="2018-03-19T09:55:26.062" v="3265" actId="20577"/>
          <ac:spMkLst>
            <pc:docMk/>
            <pc:sldMk cId="2995244743" sldId="368"/>
            <ac:spMk id="3" creationId="{E2EFCBEC-DFF6-484D-A788-DD799D65C682}"/>
          </ac:spMkLst>
        </pc:spChg>
        <pc:spChg chg="mod">
          <ac:chgData name="Fabian Meier" userId="01f7424b-7397-45c4-a9aa-2b43e5e327a5" providerId="ADAL" clId="{5C9FD213-7E04-4741-B3A3-6F9266154C6C}" dt="2018-03-19T13:47:34.510" v="6545" actId="2696"/>
          <ac:spMkLst>
            <pc:docMk/>
            <pc:sldMk cId="2995244743" sldId="368"/>
            <ac:spMk id="5" creationId="{FE629203-029C-4BAD-9A1D-FCC2ED6783EE}"/>
          </ac:spMkLst>
        </pc:spChg>
      </pc:sldChg>
      <pc:sldChg chg="modSp add">
        <pc:chgData name="Fabian Meier" userId="01f7424b-7397-45c4-a9aa-2b43e5e327a5" providerId="ADAL" clId="{5C9FD213-7E04-4741-B3A3-6F9266154C6C}" dt="2018-03-19T13:46:22.776" v="6534" actId="2696"/>
        <pc:sldMkLst>
          <pc:docMk/>
          <pc:sldMk cId="2216233825" sldId="369"/>
        </pc:sldMkLst>
        <pc:spChg chg="mod">
          <ac:chgData name="Fabian Meier" userId="01f7424b-7397-45c4-a9aa-2b43e5e327a5" providerId="ADAL" clId="{5C9FD213-7E04-4741-B3A3-6F9266154C6C}" dt="2018-03-19T13:37:15.049" v="6374" actId="20577"/>
          <ac:spMkLst>
            <pc:docMk/>
            <pc:sldMk cId="2216233825" sldId="369"/>
            <ac:spMk id="3" creationId="{E547C28C-34A8-4554-8EFD-D0ADC8BF2579}"/>
          </ac:spMkLst>
        </pc:spChg>
        <pc:spChg chg="mod">
          <ac:chgData name="Fabian Meier" userId="01f7424b-7397-45c4-a9aa-2b43e5e327a5" providerId="ADAL" clId="{5C9FD213-7E04-4741-B3A3-6F9266154C6C}" dt="2018-03-19T13:46:22.776" v="6534" actId="2696"/>
          <ac:spMkLst>
            <pc:docMk/>
            <pc:sldMk cId="2216233825" sldId="369"/>
            <ac:spMk id="5" creationId="{78291A01-1CC0-4558-83F6-A11E5586B1A6}"/>
          </ac:spMkLst>
        </pc:spChg>
      </pc:sldChg>
      <pc:sldChg chg="modSp add">
        <pc:chgData name="Fabian Meier" userId="01f7424b-7397-45c4-a9aa-2b43e5e327a5" providerId="ADAL" clId="{5C9FD213-7E04-4741-B3A3-6F9266154C6C}" dt="2018-03-19T13:46:32.042" v="6536" actId="2696"/>
        <pc:sldMkLst>
          <pc:docMk/>
          <pc:sldMk cId="654041228" sldId="370"/>
        </pc:sldMkLst>
        <pc:spChg chg="mod">
          <ac:chgData name="Fabian Meier" userId="01f7424b-7397-45c4-a9aa-2b43e5e327a5" providerId="ADAL" clId="{5C9FD213-7E04-4741-B3A3-6F9266154C6C}" dt="2018-03-19T10:49:19.942" v="4691" actId="20577"/>
          <ac:spMkLst>
            <pc:docMk/>
            <pc:sldMk cId="654041228" sldId="370"/>
            <ac:spMk id="2" creationId="{1678A1D7-FB50-4D38-B073-CB7CCCBE75AC}"/>
          </ac:spMkLst>
        </pc:spChg>
        <pc:spChg chg="mod">
          <ac:chgData name="Fabian Meier" userId="01f7424b-7397-45c4-a9aa-2b43e5e327a5" providerId="ADAL" clId="{5C9FD213-7E04-4741-B3A3-6F9266154C6C}" dt="2018-03-19T10:50:48.402" v="4727" actId="20577"/>
          <ac:spMkLst>
            <pc:docMk/>
            <pc:sldMk cId="654041228" sldId="370"/>
            <ac:spMk id="3" creationId="{E547C28C-34A8-4554-8EFD-D0ADC8BF2579}"/>
          </ac:spMkLst>
        </pc:spChg>
        <pc:spChg chg="mod">
          <ac:chgData name="Fabian Meier" userId="01f7424b-7397-45c4-a9aa-2b43e5e327a5" providerId="ADAL" clId="{5C9FD213-7E04-4741-B3A3-6F9266154C6C}" dt="2018-03-19T13:46:32.042" v="6536" actId="2696"/>
          <ac:spMkLst>
            <pc:docMk/>
            <pc:sldMk cId="654041228" sldId="370"/>
            <ac:spMk id="5" creationId="{78291A01-1CC0-4558-83F6-A11E5586B1A6}"/>
          </ac:spMkLst>
        </pc:spChg>
      </pc:sldChg>
      <pc:sldChg chg="modSp add">
        <pc:chgData name="Fabian Meier" userId="01f7424b-7397-45c4-a9aa-2b43e5e327a5" providerId="ADAL" clId="{5C9FD213-7E04-4741-B3A3-6F9266154C6C}" dt="2018-03-19T13:46:49.202" v="6538" actId="2696"/>
        <pc:sldMkLst>
          <pc:docMk/>
          <pc:sldMk cId="156910391" sldId="371"/>
        </pc:sldMkLst>
        <pc:spChg chg="mod">
          <ac:chgData name="Fabian Meier" userId="01f7424b-7397-45c4-a9aa-2b43e5e327a5" providerId="ADAL" clId="{5C9FD213-7E04-4741-B3A3-6F9266154C6C}" dt="2018-03-19T10:51:31.570" v="4759" actId="20577"/>
          <ac:spMkLst>
            <pc:docMk/>
            <pc:sldMk cId="156910391" sldId="371"/>
            <ac:spMk id="2" creationId="{1678A1D7-FB50-4D38-B073-CB7CCCBE75AC}"/>
          </ac:spMkLst>
        </pc:spChg>
        <pc:spChg chg="mod">
          <ac:chgData name="Fabian Meier" userId="01f7424b-7397-45c4-a9aa-2b43e5e327a5" providerId="ADAL" clId="{5C9FD213-7E04-4741-B3A3-6F9266154C6C}" dt="2018-03-19T10:51:39.698" v="4760" actId="2696"/>
          <ac:spMkLst>
            <pc:docMk/>
            <pc:sldMk cId="156910391" sldId="371"/>
            <ac:spMk id="3" creationId="{E547C28C-34A8-4554-8EFD-D0ADC8BF2579}"/>
          </ac:spMkLst>
        </pc:spChg>
        <pc:spChg chg="mod">
          <ac:chgData name="Fabian Meier" userId="01f7424b-7397-45c4-a9aa-2b43e5e327a5" providerId="ADAL" clId="{5C9FD213-7E04-4741-B3A3-6F9266154C6C}" dt="2018-03-19T13:46:49.202" v="6538" actId="2696"/>
          <ac:spMkLst>
            <pc:docMk/>
            <pc:sldMk cId="156910391" sldId="371"/>
            <ac:spMk id="5" creationId="{78291A01-1CC0-4558-83F6-A11E5586B1A6}"/>
          </ac:spMkLst>
        </pc:spChg>
      </pc:sldChg>
      <pc:sldChg chg="modSp add">
        <pc:chgData name="Fabian Meier" userId="01f7424b-7397-45c4-a9aa-2b43e5e327a5" providerId="ADAL" clId="{5C9FD213-7E04-4741-B3A3-6F9266154C6C}" dt="2018-03-19T13:46:53.025" v="6539" actId="2696"/>
        <pc:sldMkLst>
          <pc:docMk/>
          <pc:sldMk cId="2694052961" sldId="372"/>
        </pc:sldMkLst>
        <pc:spChg chg="mod">
          <ac:chgData name="Fabian Meier" userId="01f7424b-7397-45c4-a9aa-2b43e5e327a5" providerId="ADAL" clId="{5C9FD213-7E04-4741-B3A3-6F9266154C6C}" dt="2018-03-19T10:52:14.215" v="4778" actId="20577"/>
          <ac:spMkLst>
            <pc:docMk/>
            <pc:sldMk cId="2694052961" sldId="372"/>
            <ac:spMk id="2" creationId="{1678A1D7-FB50-4D38-B073-CB7CCCBE75AC}"/>
          </ac:spMkLst>
        </pc:spChg>
        <pc:spChg chg="mod">
          <ac:chgData name="Fabian Meier" userId="01f7424b-7397-45c4-a9aa-2b43e5e327a5" providerId="ADAL" clId="{5C9FD213-7E04-4741-B3A3-6F9266154C6C}" dt="2018-03-19T10:53:53.373" v="4798" actId="20577"/>
          <ac:spMkLst>
            <pc:docMk/>
            <pc:sldMk cId="2694052961" sldId="372"/>
            <ac:spMk id="3" creationId="{E547C28C-34A8-4554-8EFD-D0ADC8BF2579}"/>
          </ac:spMkLst>
        </pc:spChg>
        <pc:spChg chg="mod">
          <ac:chgData name="Fabian Meier" userId="01f7424b-7397-45c4-a9aa-2b43e5e327a5" providerId="ADAL" clId="{5C9FD213-7E04-4741-B3A3-6F9266154C6C}" dt="2018-03-19T13:46:53.025" v="6539" actId="2696"/>
          <ac:spMkLst>
            <pc:docMk/>
            <pc:sldMk cId="2694052961" sldId="372"/>
            <ac:spMk id="5" creationId="{78291A01-1CC0-4558-83F6-A11E5586B1A6}"/>
          </ac:spMkLst>
        </pc:spChg>
      </pc:sldChg>
      <pc:sldChg chg="modSp add">
        <pc:chgData name="Fabian Meier" userId="01f7424b-7397-45c4-a9aa-2b43e5e327a5" providerId="ADAL" clId="{5C9FD213-7E04-4741-B3A3-6F9266154C6C}" dt="2018-03-19T13:46:43.657" v="6537" actId="2696"/>
        <pc:sldMkLst>
          <pc:docMk/>
          <pc:sldMk cId="3531911105" sldId="373"/>
        </pc:sldMkLst>
        <pc:spChg chg="mod">
          <ac:chgData name="Fabian Meier" userId="01f7424b-7397-45c4-a9aa-2b43e5e327a5" providerId="ADAL" clId="{5C9FD213-7E04-4741-B3A3-6F9266154C6C}" dt="2018-03-19T10:54:41.909" v="4833" actId="20577"/>
          <ac:spMkLst>
            <pc:docMk/>
            <pc:sldMk cId="3531911105" sldId="373"/>
            <ac:spMk id="2" creationId="{1678A1D7-FB50-4D38-B073-CB7CCCBE75AC}"/>
          </ac:spMkLst>
        </pc:spChg>
        <pc:spChg chg="mod">
          <ac:chgData name="Fabian Meier" userId="01f7424b-7397-45c4-a9aa-2b43e5e327a5" providerId="ADAL" clId="{5C9FD213-7E04-4741-B3A3-6F9266154C6C}" dt="2018-03-19T10:57:16.116" v="5168" actId="20577"/>
          <ac:spMkLst>
            <pc:docMk/>
            <pc:sldMk cId="3531911105" sldId="373"/>
            <ac:spMk id="3" creationId="{E547C28C-34A8-4554-8EFD-D0ADC8BF2579}"/>
          </ac:spMkLst>
        </pc:spChg>
        <pc:spChg chg="mod">
          <ac:chgData name="Fabian Meier" userId="01f7424b-7397-45c4-a9aa-2b43e5e327a5" providerId="ADAL" clId="{5C9FD213-7E04-4741-B3A3-6F9266154C6C}" dt="2018-03-19T13:46:43.657" v="6537" actId="2696"/>
          <ac:spMkLst>
            <pc:docMk/>
            <pc:sldMk cId="3531911105" sldId="373"/>
            <ac:spMk id="5" creationId="{78291A01-1CC0-4558-83F6-A11E5586B1A6}"/>
          </ac:spMkLst>
        </pc:spChg>
      </pc:sldChg>
      <pc:sldChg chg="modSp add">
        <pc:chgData name="Fabian Meier" userId="01f7424b-7397-45c4-a9aa-2b43e5e327a5" providerId="ADAL" clId="{5C9FD213-7E04-4741-B3A3-6F9266154C6C}" dt="2018-03-19T13:46:15.255" v="6533" actId="2696"/>
        <pc:sldMkLst>
          <pc:docMk/>
          <pc:sldMk cId="1112277370" sldId="374"/>
        </pc:sldMkLst>
        <pc:spChg chg="mod">
          <ac:chgData name="Fabian Meier" userId="01f7424b-7397-45c4-a9aa-2b43e5e327a5" providerId="ADAL" clId="{5C9FD213-7E04-4741-B3A3-6F9266154C6C}" dt="2018-03-19T13:46:15.255" v="6533" actId="2696"/>
          <ac:spMkLst>
            <pc:docMk/>
            <pc:sldMk cId="1112277370" sldId="374"/>
            <ac:spMk id="5" creationId="{FCEE015D-711F-48D4-B4F3-9432F67F0D85}"/>
          </ac:spMkLst>
        </pc:spChg>
      </pc:sldChg>
      <pc:sldChg chg="addSp delSp modSp add ord">
        <pc:chgData name="Fabian Meier" userId="01f7424b-7397-45c4-a9aa-2b43e5e327a5" providerId="ADAL" clId="{5C9FD213-7E04-4741-B3A3-6F9266154C6C}" dt="2018-03-20T19:33:42.646" v="7343" actId="20577"/>
        <pc:sldMkLst>
          <pc:docMk/>
          <pc:sldMk cId="4204559047" sldId="375"/>
        </pc:sldMkLst>
        <pc:spChg chg="mod">
          <ac:chgData name="Fabian Meier" userId="01f7424b-7397-45c4-a9aa-2b43e5e327a5" providerId="ADAL" clId="{5C9FD213-7E04-4741-B3A3-6F9266154C6C}" dt="2018-03-20T19:33:42.646" v="7343" actId="20577"/>
          <ac:spMkLst>
            <pc:docMk/>
            <pc:sldMk cId="4204559047" sldId="375"/>
            <ac:spMk id="2" creationId="{8CAE5993-1857-48E8-8043-0149F7DA7F47}"/>
          </ac:spMkLst>
        </pc:spChg>
        <pc:spChg chg="del">
          <ac:chgData name="Fabian Meier" userId="01f7424b-7397-45c4-a9aa-2b43e5e327a5" providerId="ADAL" clId="{5C9FD213-7E04-4741-B3A3-6F9266154C6C}" dt="2018-03-19T18:05:56.413" v="7092" actId="478"/>
          <ac:spMkLst>
            <pc:docMk/>
            <pc:sldMk cId="4204559047" sldId="375"/>
            <ac:spMk id="3" creationId="{FD4D52F3-BB94-4DC7-BCB7-A784CAA5C651}"/>
          </ac:spMkLst>
        </pc:spChg>
        <pc:spChg chg="add del mod">
          <ac:chgData name="Fabian Meier" userId="01f7424b-7397-45c4-a9aa-2b43e5e327a5" providerId="ADAL" clId="{5C9FD213-7E04-4741-B3A3-6F9266154C6C}" dt="2018-03-19T18:06:09.258" v="7102" actId="478"/>
          <ac:spMkLst>
            <pc:docMk/>
            <pc:sldMk cId="4204559047" sldId="375"/>
            <ac:spMk id="7" creationId="{DBDA3A0A-E94B-4F3C-82C2-5899E13424AE}"/>
          </ac:spMkLst>
        </pc:spChg>
        <pc:spChg chg="add mod">
          <ac:chgData name="Fabian Meier" userId="01f7424b-7397-45c4-a9aa-2b43e5e327a5" providerId="ADAL" clId="{5C9FD213-7E04-4741-B3A3-6F9266154C6C}" dt="2018-03-19T18:22:39.925" v="7271" actId="1076"/>
          <ac:spMkLst>
            <pc:docMk/>
            <pc:sldMk cId="4204559047" sldId="375"/>
            <ac:spMk id="8" creationId="{5603DF40-7C84-4AB3-82DA-0B1F2C15D1DF}"/>
          </ac:spMkLst>
        </pc:spChg>
        <pc:spChg chg="add mod">
          <ac:chgData name="Fabian Meier" userId="01f7424b-7397-45c4-a9aa-2b43e5e327a5" providerId="ADAL" clId="{5C9FD213-7E04-4741-B3A3-6F9266154C6C}" dt="2018-03-19T18:25:07.422" v="7273" actId="1076"/>
          <ac:spMkLst>
            <pc:docMk/>
            <pc:sldMk cId="4204559047" sldId="375"/>
            <ac:spMk id="9" creationId="{585B026A-5CA2-4779-8CAB-8B9ED4D05408}"/>
          </ac:spMkLst>
        </pc:spChg>
        <pc:spChg chg="add mod">
          <ac:chgData name="Fabian Meier" userId="01f7424b-7397-45c4-a9aa-2b43e5e327a5" providerId="ADAL" clId="{5C9FD213-7E04-4741-B3A3-6F9266154C6C}" dt="2018-03-19T18:25:07.422" v="7273" actId="1076"/>
          <ac:spMkLst>
            <pc:docMk/>
            <pc:sldMk cId="4204559047" sldId="375"/>
            <ac:spMk id="10" creationId="{68B92C1D-CFE6-4A26-854B-F4D11C09C976}"/>
          </ac:spMkLst>
        </pc:spChg>
        <pc:spChg chg="add mod">
          <ac:chgData name="Fabian Meier" userId="01f7424b-7397-45c4-a9aa-2b43e5e327a5" providerId="ADAL" clId="{5C9FD213-7E04-4741-B3A3-6F9266154C6C}" dt="2018-03-19T18:25:07.422" v="7273" actId="1076"/>
          <ac:spMkLst>
            <pc:docMk/>
            <pc:sldMk cId="4204559047" sldId="375"/>
            <ac:spMk id="11" creationId="{1B7094D3-FC39-4EB0-BDCE-9965F2C2B265}"/>
          </ac:spMkLst>
        </pc:spChg>
        <pc:spChg chg="add mod">
          <ac:chgData name="Fabian Meier" userId="01f7424b-7397-45c4-a9aa-2b43e5e327a5" providerId="ADAL" clId="{5C9FD213-7E04-4741-B3A3-6F9266154C6C}" dt="2018-03-19T18:25:07.422" v="7273" actId="1076"/>
          <ac:spMkLst>
            <pc:docMk/>
            <pc:sldMk cId="4204559047" sldId="375"/>
            <ac:spMk id="12" creationId="{D30D2D88-5821-49C4-AE2A-9E7764B42D43}"/>
          </ac:spMkLst>
        </pc:spChg>
        <pc:spChg chg="add mod">
          <ac:chgData name="Fabian Meier" userId="01f7424b-7397-45c4-a9aa-2b43e5e327a5" providerId="ADAL" clId="{5C9FD213-7E04-4741-B3A3-6F9266154C6C}" dt="2018-03-19T18:25:07.422" v="7273" actId="1076"/>
          <ac:spMkLst>
            <pc:docMk/>
            <pc:sldMk cId="4204559047" sldId="375"/>
            <ac:spMk id="13" creationId="{99C4D464-2E5B-470F-A966-949252022ED2}"/>
          </ac:spMkLst>
        </pc:spChg>
        <pc:spChg chg="add mod">
          <ac:chgData name="Fabian Meier" userId="01f7424b-7397-45c4-a9aa-2b43e5e327a5" providerId="ADAL" clId="{5C9FD213-7E04-4741-B3A3-6F9266154C6C}" dt="2018-03-19T18:26:17.025" v="7313" actId="20577"/>
          <ac:spMkLst>
            <pc:docMk/>
            <pc:sldMk cId="4204559047" sldId="375"/>
            <ac:spMk id="14" creationId="{6A980FB3-9587-4AA7-AD1C-5615DCDC6609}"/>
          </ac:spMkLst>
        </pc:spChg>
        <pc:spChg chg="add mod">
          <ac:chgData name="Fabian Meier" userId="01f7424b-7397-45c4-a9aa-2b43e5e327a5" providerId="ADAL" clId="{5C9FD213-7E04-4741-B3A3-6F9266154C6C}" dt="2018-03-19T18:26:58.883" v="7321" actId="692"/>
          <ac:spMkLst>
            <pc:docMk/>
            <pc:sldMk cId="4204559047" sldId="375"/>
            <ac:spMk id="15" creationId="{22DF99B4-11A0-4814-BE8C-1A978B4C5220}"/>
          </ac:spMkLst>
        </pc:spChg>
        <pc:spChg chg="add mod">
          <ac:chgData name="Fabian Meier" userId="01f7424b-7397-45c4-a9aa-2b43e5e327a5" providerId="ADAL" clId="{5C9FD213-7E04-4741-B3A3-6F9266154C6C}" dt="2018-03-19T18:33:27.626" v="7323" actId="1076"/>
          <ac:spMkLst>
            <pc:docMk/>
            <pc:sldMk cId="4204559047" sldId="375"/>
            <ac:spMk id="16" creationId="{89E6643E-04F9-4B83-ADFB-8C81702D2EF0}"/>
          </ac:spMkLst>
        </pc:spChg>
        <pc:spChg chg="add mod">
          <ac:chgData name="Fabian Meier" userId="01f7424b-7397-45c4-a9aa-2b43e5e327a5" providerId="ADAL" clId="{5C9FD213-7E04-4741-B3A3-6F9266154C6C}" dt="2018-03-19T18:33:35.323" v="7325" actId="1076"/>
          <ac:spMkLst>
            <pc:docMk/>
            <pc:sldMk cId="4204559047" sldId="375"/>
            <ac:spMk id="17" creationId="{6BA219C1-5C51-4E71-938A-36EF2ECBB3D6}"/>
          </ac:spMkLst>
        </pc:spChg>
        <pc:spChg chg="add mod">
          <ac:chgData name="Fabian Meier" userId="01f7424b-7397-45c4-a9aa-2b43e5e327a5" providerId="ADAL" clId="{5C9FD213-7E04-4741-B3A3-6F9266154C6C}" dt="2018-03-19T18:33:42.358" v="7327" actId="1076"/>
          <ac:spMkLst>
            <pc:docMk/>
            <pc:sldMk cId="4204559047" sldId="375"/>
            <ac:spMk id="18" creationId="{23DA2352-F743-4668-B714-56D214573CDC}"/>
          </ac:spMkLst>
        </pc:spChg>
        <pc:spChg chg="add mod">
          <ac:chgData name="Fabian Meier" userId="01f7424b-7397-45c4-a9aa-2b43e5e327a5" providerId="ADAL" clId="{5C9FD213-7E04-4741-B3A3-6F9266154C6C}" dt="2018-03-19T18:33:51.718" v="7329" actId="1076"/>
          <ac:spMkLst>
            <pc:docMk/>
            <pc:sldMk cId="4204559047" sldId="375"/>
            <ac:spMk id="19" creationId="{59E1700A-C6D0-439D-8BC0-87045C69F62B}"/>
          </ac:spMkLst>
        </pc:spChg>
        <pc:spChg chg="add mod">
          <ac:chgData name="Fabian Meier" userId="01f7424b-7397-45c4-a9aa-2b43e5e327a5" providerId="ADAL" clId="{5C9FD213-7E04-4741-B3A3-6F9266154C6C}" dt="2018-03-19T18:34:02.050" v="7331" actId="1076"/>
          <ac:spMkLst>
            <pc:docMk/>
            <pc:sldMk cId="4204559047" sldId="375"/>
            <ac:spMk id="20" creationId="{096228C5-8538-41AB-9269-701027D4526A}"/>
          </ac:spMkLst>
        </pc:spChg>
        <pc:spChg chg="add mod">
          <ac:chgData name="Fabian Meier" userId="01f7424b-7397-45c4-a9aa-2b43e5e327a5" providerId="ADAL" clId="{5C9FD213-7E04-4741-B3A3-6F9266154C6C}" dt="2018-03-19T18:34:09.364" v="7333" actId="1076"/>
          <ac:spMkLst>
            <pc:docMk/>
            <pc:sldMk cId="4204559047" sldId="375"/>
            <ac:spMk id="21" creationId="{6C2B4EF6-A96C-4109-B384-6610A40DA8AD}"/>
          </ac:spMkLst>
        </pc:spChg>
        <pc:spChg chg="add mod">
          <ac:chgData name="Fabian Meier" userId="01f7424b-7397-45c4-a9aa-2b43e5e327a5" providerId="ADAL" clId="{5C9FD213-7E04-4741-B3A3-6F9266154C6C}" dt="2018-03-19T18:34:38.220" v="7335" actId="1076"/>
          <ac:spMkLst>
            <pc:docMk/>
            <pc:sldMk cId="4204559047" sldId="375"/>
            <ac:spMk id="22" creationId="{8069F479-9AE7-408D-B79A-FB789BC86AE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137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0506" y="0"/>
            <a:ext cx="3077137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673"/>
            <a:ext cx="3077137" cy="512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20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0506" y="9720673"/>
            <a:ext cx="3077137" cy="512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8D4D4F7-26A8-45CB-9570-53578C4C8C4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4187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137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0506" y="0"/>
            <a:ext cx="3077137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599" y="4861155"/>
            <a:ext cx="5680103" cy="4605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673"/>
            <a:ext cx="3077137" cy="512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0506" y="9720673"/>
            <a:ext cx="3077137" cy="512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0A6622E-E9DA-4CB8-9349-86B90A0896B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873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3E7DC3-F5F0-4371-9A88-297AA824393B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A6622E-E9DA-4CB8-9349-86B90A0896BC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9753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A9F1B8-C1D0-4AA1-9A6E-6DB89A7A84F7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CETUS Consulting GmbH - Frederik Humpert-Vrielink - CCP-Weiß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70725" y="947738"/>
            <a:ext cx="1590675" cy="4962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298700" y="947738"/>
            <a:ext cx="4619625" cy="4962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98700" y="947738"/>
            <a:ext cx="6362700" cy="7874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324100" y="1981200"/>
            <a:ext cx="3092450" cy="3929063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5568950" y="1981200"/>
            <a:ext cx="3092450" cy="1887538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5568950" y="4021138"/>
            <a:ext cx="3092450" cy="188912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6696744" cy="720080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484784"/>
            <a:ext cx="8409880" cy="4392141"/>
          </a:xfrm>
        </p:spPr>
        <p:txBody>
          <a:bodyPr/>
          <a:lstStyle>
            <a:lvl1pPr>
              <a:buClr>
                <a:srgbClr val="C00000"/>
              </a:buClr>
              <a:buFont typeface="Wingdings" pitchFamily="2" charset="2"/>
              <a:buChar char="ü"/>
              <a:defRPr sz="2000" b="0">
                <a:solidFill>
                  <a:schemeClr val="tx1"/>
                </a:solidFill>
              </a:defRPr>
            </a:lvl1pPr>
            <a:lvl2pPr>
              <a:buClrTx/>
              <a:buFont typeface="Wingdings" pitchFamily="2" charset="2"/>
              <a:buChar char="Ø"/>
              <a:defRPr sz="1600">
                <a:solidFill>
                  <a:schemeClr val="tx1"/>
                </a:solidFill>
              </a:defRPr>
            </a:lvl2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A9F1B8-C1D0-4AA1-9A6E-6DB89A7A84F7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576828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de-DE" dirty="0"/>
              <a:t>CETUS Consulting GmbH - Frederik Humpert-Vrielink - CCP-Weiß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9A9F1B8-C1D0-4AA1-9A6E-6DB89A7A84F7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576828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de-DE" dirty="0"/>
              <a:t>CETUS Consulting GmbH - Frederik Humpert-Vrielink - CCP-Weiß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1520" y="1981200"/>
            <a:ext cx="3960440" cy="3929063"/>
          </a:xfrm>
        </p:spPr>
        <p:txBody>
          <a:bodyPr/>
          <a:lstStyle>
            <a:lvl1pPr>
              <a:defRPr lang="de-DE" sz="20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600" dirty="0" smtClean="0">
                <a:solidFill>
                  <a:schemeClr val="tx1"/>
                </a:solidFill>
                <a:latin typeface="+mn-lt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de-DE" dirty="0"/>
              <a:t>Textmasterformate durch Klicken bearbeiten</a:t>
            </a:r>
          </a:p>
          <a:p>
            <a:pPr marL="465138" lvl="1" indent="-285750" algn="l" rtl="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Tx/>
              <a:buFont typeface="Wingdings" pitchFamily="2" charset="2"/>
              <a:buChar char="Ø"/>
            </a:pPr>
            <a:r>
              <a:rPr lang="de-DE" dirty="0"/>
              <a:t>Zweite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427984" y="1988840"/>
            <a:ext cx="4089400" cy="3929063"/>
          </a:xfrm>
        </p:spPr>
        <p:txBody>
          <a:bodyPr/>
          <a:lstStyle>
            <a:lvl1pPr>
              <a:defRPr lang="de-DE" sz="20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600" dirty="0" smtClean="0">
                <a:solidFill>
                  <a:schemeClr val="tx1"/>
                </a:solidFill>
                <a:latin typeface="+mn-lt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de-DE" dirty="0"/>
              <a:t>Textmasterformate durch Klicken bearbeiten</a:t>
            </a:r>
          </a:p>
          <a:p>
            <a:pPr marL="465138" lvl="1" indent="-285750" algn="l" rtl="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Tx/>
              <a:buFont typeface="Wingdings" pitchFamily="2" charset="2"/>
              <a:buChar char="Ø"/>
            </a:pPr>
            <a:r>
              <a:rPr lang="de-DE" dirty="0"/>
              <a:t>Zweite Ebene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9A9F1B8-C1D0-4AA1-9A6E-6DB89A7A84F7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576828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de-DE" dirty="0"/>
              <a:t>CETUS Consulting GmbH - Frederik Humpert-Vrielink - CCP-Weiß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188640"/>
            <a:ext cx="6696744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Kapitelüberschrift</a:t>
            </a:r>
          </a:p>
        </p:txBody>
      </p:sp>
      <p:sp>
        <p:nvSpPr>
          <p:cNvPr id="102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340768"/>
            <a:ext cx="8409880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de-DE" dirty="0"/>
              <a:t>Textmasterformate durch Klicken bearbeiten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323528" y="6356350"/>
            <a:ext cx="5696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CETUS Consulting GmbH - Frederik Humpert-Vrielink - CCP-Weiß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9F1B8-C1D0-4AA1-9A6E-6DB89A7A84F7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Rechteck 8"/>
          <p:cNvSpPr/>
          <p:nvPr userDrawn="1"/>
        </p:nvSpPr>
        <p:spPr>
          <a:xfrm>
            <a:off x="0" y="836712"/>
            <a:ext cx="6948264" cy="72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 userDrawn="1"/>
        </p:nvSpPr>
        <p:spPr>
          <a:xfrm>
            <a:off x="2195736" y="6237312"/>
            <a:ext cx="6948264" cy="72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7824" y="221129"/>
            <a:ext cx="1545554" cy="9756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08080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808080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808080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808080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808080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400" b="1">
          <a:solidFill>
            <a:srgbClr val="808080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400" b="1">
          <a:solidFill>
            <a:srgbClr val="808080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400" b="1">
          <a:solidFill>
            <a:srgbClr val="808080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400" b="1">
          <a:solidFill>
            <a:srgbClr val="808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sz="1600" b="1">
          <a:solidFill>
            <a:srgbClr val="EC363B"/>
          </a:solidFill>
          <a:latin typeface="+mn-lt"/>
          <a:ea typeface="+mn-ea"/>
          <a:cs typeface="+mn-cs"/>
        </a:defRPr>
      </a:lvl1pPr>
      <a:lvl2pPr marL="465138" indent="-285750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rgbClr val="EC363B"/>
        </a:buClr>
        <a:buBlip>
          <a:blip r:embed="rId15"/>
        </a:buBlip>
        <a:defRPr sz="1800">
          <a:solidFill>
            <a:schemeClr val="tx1"/>
          </a:solidFill>
          <a:latin typeface="+mn-lt"/>
        </a:defRPr>
      </a:lvl2pPr>
      <a:lvl3pPr marL="122872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3671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cetus-consulting.d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683568" y="3573016"/>
            <a:ext cx="7772400" cy="2450703"/>
          </a:xfrm>
        </p:spPr>
        <p:txBody>
          <a:bodyPr/>
          <a:lstStyle/>
          <a:p>
            <a:r>
              <a:rPr lang="de-DE" b="0" dirty="0"/>
              <a:t>Datenschutz</a:t>
            </a:r>
            <a:br>
              <a:rPr lang="de-DE" b="0" dirty="0"/>
            </a:br>
            <a:r>
              <a:rPr lang="de-DE" b="0" dirty="0"/>
              <a:t>Normative Grundlagen, Regelwerke, </a:t>
            </a:r>
            <a:r>
              <a:rPr lang="de-DE" b="0" dirty="0" err="1"/>
              <a:t>best</a:t>
            </a:r>
            <a:r>
              <a:rPr lang="de-DE" b="0" dirty="0"/>
              <a:t> </a:t>
            </a:r>
            <a:r>
              <a:rPr lang="de-DE" b="0" dirty="0" err="1"/>
              <a:t>practices</a:t>
            </a:r>
            <a:endParaRPr lang="de-DE" b="0" dirty="0"/>
          </a:p>
        </p:txBody>
      </p:sp>
      <p:sp>
        <p:nvSpPr>
          <p:cNvPr id="2051" name="Untertitel 2"/>
          <p:cNvSpPr>
            <a:spLocks noGrp="1"/>
          </p:cNvSpPr>
          <p:nvPr>
            <p:ph type="subTitle" idx="1"/>
          </p:nvPr>
        </p:nvSpPr>
        <p:spPr>
          <a:xfrm>
            <a:off x="214282" y="6391308"/>
            <a:ext cx="6400800" cy="395278"/>
          </a:xfrm>
        </p:spPr>
        <p:txBody>
          <a:bodyPr/>
          <a:lstStyle/>
          <a:p>
            <a:pPr algn="l"/>
            <a:r>
              <a:rPr lang="de-DE" dirty="0">
                <a:solidFill>
                  <a:schemeClr val="bg1">
                    <a:lumMod val="75000"/>
                  </a:schemeClr>
                </a:solidFill>
              </a:rPr>
              <a:t>Risiken ohne Nebenwirkungen.</a:t>
            </a:r>
          </a:p>
        </p:txBody>
      </p:sp>
      <p:pic>
        <p:nvPicPr>
          <p:cNvPr id="4" name="Grafik 3" descr="Fotolia_18170496_X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412776"/>
            <a:ext cx="2400000" cy="180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Grafik 3" descr="Fotolia_18170709_X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5" y="1412777"/>
            <a:ext cx="2399999" cy="180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Grafik 3" descr="Fotolia_18167950_XS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39433" y="1412777"/>
            <a:ext cx="2400000" cy="180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78A1D7-FB50-4D38-B073-CB7CCCBE7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VVT – Zwecke der Verarbeitung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547C28C-34A8-4554-8EFD-D0ADC8BF2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Klinischer Bereich</a:t>
            </a:r>
            <a:endParaRPr lang="de-DE" sz="1600" dirty="0"/>
          </a:p>
          <a:p>
            <a:pPr lvl="1"/>
            <a:r>
              <a:rPr lang="de-DE" dirty="0"/>
              <a:t>Feststellung des Versicherungsverhältnisses</a:t>
            </a:r>
            <a:r>
              <a:rPr lang="de-DE" sz="1200" dirty="0"/>
              <a:t>, </a:t>
            </a:r>
            <a:r>
              <a:rPr lang="de-DE" dirty="0"/>
              <a:t>Krankenhausbehandlung</a:t>
            </a:r>
            <a:endParaRPr lang="de-DE" sz="1200" dirty="0"/>
          </a:p>
          <a:p>
            <a:pPr lvl="1"/>
            <a:r>
              <a:rPr lang="de-DE" dirty="0"/>
              <a:t>Dokumentationspflicht nach Berufsordnung und sonstiges gesetzlichen Vorschriften</a:t>
            </a:r>
            <a:endParaRPr lang="de-DE" sz="1200" dirty="0"/>
          </a:p>
          <a:p>
            <a:pPr lvl="1"/>
            <a:r>
              <a:rPr lang="de-DE" dirty="0"/>
              <a:t>Prüfung und Gewährung von Leistungen, Kostenerstattung</a:t>
            </a:r>
            <a:endParaRPr lang="de-DE" sz="1200" dirty="0"/>
          </a:p>
          <a:p>
            <a:pPr lvl="1"/>
            <a:r>
              <a:rPr lang="de-DE" dirty="0"/>
              <a:t>Beteiligung des medizinischen Dienstes</a:t>
            </a:r>
            <a:endParaRPr lang="de-DE" sz="1200" dirty="0"/>
          </a:p>
          <a:p>
            <a:pPr lvl="1"/>
            <a:r>
              <a:rPr lang="de-DE" dirty="0"/>
              <a:t>Abrechnung mit den Kostenträgern / Patienten, Leistungserbringern</a:t>
            </a:r>
            <a:endParaRPr lang="de-DE" sz="1200" dirty="0"/>
          </a:p>
          <a:p>
            <a:pPr lvl="1"/>
            <a:r>
              <a:rPr lang="de-DE" dirty="0"/>
              <a:t>Wirtschaftlichkeits- und Qualitätsprüfung</a:t>
            </a:r>
            <a:endParaRPr lang="de-DE" sz="1200" dirty="0"/>
          </a:p>
          <a:p>
            <a:pPr lvl="1"/>
            <a:r>
              <a:rPr lang="de-DE" dirty="0"/>
              <a:t>Beratung über Maßnahmen der Prävention und Rehabilitation</a:t>
            </a:r>
            <a:endParaRPr lang="de-DE" sz="1200" dirty="0"/>
          </a:p>
          <a:p>
            <a:pPr lvl="1"/>
            <a:r>
              <a:rPr lang="de-DE" dirty="0"/>
              <a:t>Statistische Zwecke, Archivzwecke, wissenschaftliche oder historische Forschungswecke</a:t>
            </a:r>
            <a:endParaRPr lang="de-DE" sz="1600" dirty="0"/>
          </a:p>
          <a:p>
            <a:pPr lvl="0"/>
            <a:r>
              <a:rPr lang="de-DE" dirty="0"/>
              <a:t>Verwaltungsbereich</a:t>
            </a:r>
            <a:endParaRPr lang="de-DE" sz="1600" dirty="0"/>
          </a:p>
          <a:p>
            <a:pPr lvl="1"/>
            <a:r>
              <a:rPr lang="de-DE" dirty="0"/>
              <a:t>Personalverwaltung und Lohn-/Gehaltsabrechnung</a:t>
            </a:r>
            <a:endParaRPr lang="de-DE" sz="1200" dirty="0"/>
          </a:p>
          <a:p>
            <a:pPr lvl="1"/>
            <a:r>
              <a:rPr lang="de-DE" dirty="0"/>
              <a:t>Dienstleisterverwaltung und Liefer-/Zahlungsverkehr</a:t>
            </a:r>
            <a:endParaRPr lang="de-DE" sz="12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7D725C2-9278-41C5-9216-DDD4E24698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A9F1B8-C1D0-4AA1-9A6E-6DB89A7A84F7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291A01-1CC0-4558-83F6-A11E5586B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CETUS Consulting GmbH – Fabian Meier – Datenschutz Update 2018 Wiesbaden</a:t>
            </a:r>
          </a:p>
        </p:txBody>
      </p:sp>
    </p:spTree>
    <p:extLst>
      <p:ext uri="{BB962C8B-B14F-4D97-AF65-F5344CB8AC3E}">
        <p14:creationId xmlns:p14="http://schemas.microsoft.com/office/powerpoint/2010/main" val="654041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78A1D7-FB50-4D38-B073-CB7CCCBE7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VVT – Kategorien personenbezogener Daten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547C28C-34A8-4554-8EFD-D0ADC8BF2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Klinischer Bereich</a:t>
            </a:r>
          </a:p>
          <a:p>
            <a:pPr lvl="1"/>
            <a:r>
              <a:rPr lang="de-DE" dirty="0"/>
              <a:t>Daten zu Patienten</a:t>
            </a:r>
          </a:p>
          <a:p>
            <a:pPr lvl="1"/>
            <a:r>
              <a:rPr lang="de-DE" dirty="0"/>
              <a:t>Daten zu Hausarzt / einweisenden, mit- oder nachbehandelndem Arzt</a:t>
            </a:r>
          </a:p>
          <a:p>
            <a:pPr lvl="1"/>
            <a:r>
              <a:rPr lang="de-DE" dirty="0"/>
              <a:t>Daten zur Krankenversicherung</a:t>
            </a:r>
          </a:p>
          <a:p>
            <a:pPr lvl="1"/>
            <a:r>
              <a:rPr lang="de-DE" dirty="0"/>
              <a:t>Daten zur einweisenden / verlegenden Klinik</a:t>
            </a:r>
          </a:p>
          <a:p>
            <a:pPr lvl="1"/>
            <a:r>
              <a:rPr lang="de-DE" dirty="0"/>
              <a:t>Medizinische Daten</a:t>
            </a:r>
          </a:p>
          <a:p>
            <a:pPr lvl="1"/>
            <a:r>
              <a:rPr lang="de-DE" dirty="0"/>
              <a:t>Daten für Qualitätssicherungsmaßnahmen</a:t>
            </a:r>
          </a:p>
          <a:p>
            <a:pPr lvl="1"/>
            <a:r>
              <a:rPr lang="de-DE" dirty="0"/>
              <a:t>Daten zum gesetzlichen Vertreter</a:t>
            </a:r>
          </a:p>
          <a:p>
            <a:pPr lvl="0"/>
            <a:r>
              <a:rPr lang="de-DE" dirty="0"/>
              <a:t>Verwaltungsbereich</a:t>
            </a:r>
            <a:endParaRPr lang="de-DE" sz="1600" dirty="0"/>
          </a:p>
          <a:p>
            <a:pPr lvl="1"/>
            <a:r>
              <a:rPr lang="de-DE" dirty="0"/>
              <a:t>Personaldaten</a:t>
            </a:r>
            <a:endParaRPr lang="de-DE" sz="1200" dirty="0"/>
          </a:p>
          <a:p>
            <a:pPr lvl="1"/>
            <a:r>
              <a:rPr lang="de-DE" dirty="0"/>
              <a:t>Lieferanten- und Dienstleisterdaten</a:t>
            </a:r>
            <a:endParaRPr lang="de-DE" sz="12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7D725C2-9278-41C5-9216-DDD4E24698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A9F1B8-C1D0-4AA1-9A6E-6DB89A7A84F7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291A01-1CC0-4558-83F6-A11E5586B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CETUS Consulting GmbH – Fabian Meier – Datenschutz Update 2018 Wiesbaden</a:t>
            </a:r>
          </a:p>
        </p:txBody>
      </p:sp>
    </p:spTree>
    <p:extLst>
      <p:ext uri="{BB962C8B-B14F-4D97-AF65-F5344CB8AC3E}">
        <p14:creationId xmlns:p14="http://schemas.microsoft.com/office/powerpoint/2010/main" val="3531911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78A1D7-FB50-4D38-B073-CB7CCCBE7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VVT – Kategorien betroffener Personen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547C28C-34A8-4554-8EFD-D0ADC8BF2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Patienten</a:t>
            </a:r>
          </a:p>
          <a:p>
            <a:pPr lvl="0"/>
            <a:r>
              <a:rPr lang="de-DE" dirty="0"/>
              <a:t>Patienten bis 16 Jahre</a:t>
            </a:r>
          </a:p>
          <a:p>
            <a:pPr lvl="0"/>
            <a:r>
              <a:rPr lang="de-DE" dirty="0"/>
              <a:t>Mitarbeiter, Bewerber</a:t>
            </a:r>
          </a:p>
          <a:p>
            <a:pPr lvl="0"/>
            <a:r>
              <a:rPr lang="de-DE" dirty="0"/>
              <a:t>Lieferanten und Dienstleister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7D725C2-9278-41C5-9216-DDD4E24698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A9F1B8-C1D0-4AA1-9A6E-6DB89A7A84F7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291A01-1CC0-4558-83F6-A11E5586B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CETUS Consulting GmbH – Fabian Meier – Datenschutz Update 2018 Wiesbaden</a:t>
            </a:r>
          </a:p>
        </p:txBody>
      </p:sp>
    </p:spTree>
    <p:extLst>
      <p:ext uri="{BB962C8B-B14F-4D97-AF65-F5344CB8AC3E}">
        <p14:creationId xmlns:p14="http://schemas.microsoft.com/office/powerpoint/2010/main" val="156910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78A1D7-FB50-4D38-B073-CB7CCCBE7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VVT – Kategorien von Empfängern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547C28C-34A8-4554-8EFD-D0ADC8BF2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e-DE" dirty="0"/>
              <a:t>Gesetzliche und private Krankenversicherungen</a:t>
            </a:r>
            <a:endParaRPr lang="de-DE" sz="1200" dirty="0"/>
          </a:p>
          <a:p>
            <a:pPr lvl="1"/>
            <a:r>
              <a:rPr lang="de-DE" dirty="0"/>
              <a:t>Sonstige Kostenträger, z.B. Sozialamt, Bundesamt für Zivildienst</a:t>
            </a:r>
            <a:endParaRPr lang="de-DE" sz="1200" dirty="0"/>
          </a:p>
          <a:p>
            <a:pPr lvl="1"/>
            <a:r>
              <a:rPr lang="de-DE" dirty="0"/>
              <a:t>Medizinischer Dienst der Krankenkassen</a:t>
            </a:r>
            <a:endParaRPr lang="de-DE" sz="1200" dirty="0"/>
          </a:p>
          <a:p>
            <a:pPr lvl="1"/>
            <a:r>
              <a:rPr lang="de-DE" dirty="0"/>
              <a:t>Träger der Renten- und Unfallversicherungen</a:t>
            </a:r>
            <a:endParaRPr lang="de-DE" sz="1200" dirty="0"/>
          </a:p>
          <a:p>
            <a:pPr lvl="1"/>
            <a:r>
              <a:rPr lang="de-DE" dirty="0"/>
              <a:t>Träger der betrieblichen Altersversorgung und sonstige Leistungserbringer</a:t>
            </a:r>
            <a:endParaRPr lang="de-DE" sz="1200" dirty="0"/>
          </a:p>
          <a:p>
            <a:pPr lvl="1"/>
            <a:r>
              <a:rPr lang="de-DE" dirty="0"/>
              <a:t>Finanzamt und Sonstige zahlungsführende Stellen</a:t>
            </a:r>
          </a:p>
          <a:p>
            <a:pPr lvl="1"/>
            <a:r>
              <a:rPr lang="de-DE" dirty="0"/>
              <a:t>Geldinstitute zur Abwicklung der Zahlungsverkehre</a:t>
            </a:r>
            <a:endParaRPr lang="de-DE" sz="1200" dirty="0"/>
          </a:p>
          <a:p>
            <a:pPr lvl="1"/>
            <a:r>
              <a:rPr lang="de-DE" dirty="0"/>
              <a:t>Mit- und weiterbehandelnde Ärzte, Krankenhäuser und medizinische Institute</a:t>
            </a:r>
            <a:endParaRPr lang="de-DE" sz="1200" dirty="0"/>
          </a:p>
          <a:p>
            <a:pPr lvl="1"/>
            <a:r>
              <a:rPr lang="de-DE" dirty="0"/>
              <a:t>Belegärzte und Hebammen</a:t>
            </a:r>
            <a:endParaRPr lang="de-DE" sz="1200" dirty="0"/>
          </a:p>
          <a:p>
            <a:pPr lvl="1"/>
            <a:r>
              <a:rPr lang="de-DE" dirty="0"/>
              <a:t>Datenannahmestelle für Maßnahmen der externen Qualitätssicherung</a:t>
            </a:r>
            <a:endParaRPr lang="de-DE" sz="1200" dirty="0"/>
          </a:p>
          <a:p>
            <a:pPr lvl="1"/>
            <a:r>
              <a:rPr lang="de-DE" dirty="0"/>
              <a:t>Datenannahmestelle im Zusammenhang mit §21 Abs. </a:t>
            </a:r>
            <a:r>
              <a:rPr lang="de-DE" dirty="0" err="1"/>
              <a:t>KHEntgG</a:t>
            </a:r>
            <a:endParaRPr lang="de-DE" sz="1200" dirty="0"/>
          </a:p>
          <a:p>
            <a:pPr lvl="1"/>
            <a:r>
              <a:rPr lang="de-DE" dirty="0"/>
              <a:t>Angeschlossene Kliniken</a:t>
            </a:r>
            <a:r>
              <a:rPr lang="de-DE" sz="1200" dirty="0"/>
              <a:t>, </a:t>
            </a:r>
            <a:r>
              <a:rPr lang="de-DE" dirty="0"/>
              <a:t>MVZ</a:t>
            </a:r>
            <a:endParaRPr lang="de-DE" sz="1200" dirty="0"/>
          </a:p>
          <a:p>
            <a:pPr lvl="1"/>
            <a:r>
              <a:rPr lang="de-DE" dirty="0"/>
              <a:t>Abrechnungsservice für Kliniken und Chefärzte</a:t>
            </a:r>
            <a:endParaRPr lang="de-DE" sz="12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7D725C2-9278-41C5-9216-DDD4E24698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A9F1B8-C1D0-4AA1-9A6E-6DB89A7A84F7}" type="slidenum">
              <a:rPr lang="de-DE" smtClean="0"/>
              <a:pPr/>
              <a:t>13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291A01-1CC0-4558-83F6-A11E5586B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CETUS Consulting GmbH – Fabian Meier – Datenschutz Update 2018 Wiesbaden</a:t>
            </a:r>
          </a:p>
        </p:txBody>
      </p:sp>
    </p:spTree>
    <p:extLst>
      <p:ext uri="{BB962C8B-B14F-4D97-AF65-F5344CB8AC3E}">
        <p14:creationId xmlns:p14="http://schemas.microsoft.com/office/powerpoint/2010/main" val="2694052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ECBAA4-4910-43F2-ACD9-F4B989374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Auftragsverarbeiter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8364D2-D27E-4904-B1F5-B4291219A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Auftragsverarbeiter ist, wer im Auftrag eines Verantwortlichen personenbezogene Daten verarbeitet. Gilt nicht bei pseudonymisierten und anonymisierten Daten.</a:t>
            </a:r>
          </a:p>
          <a:p>
            <a:endParaRPr lang="de-DE" dirty="0"/>
          </a:p>
          <a:p>
            <a:r>
              <a:rPr lang="de-DE" dirty="0"/>
              <a:t>Abgabe von Garantien und Übergabe des Verzeichnisses von Verarbeitungstätigkeiten an den Verantwortlichen</a:t>
            </a:r>
          </a:p>
          <a:p>
            <a:endParaRPr lang="de-DE" dirty="0"/>
          </a:p>
          <a:p>
            <a:r>
              <a:rPr lang="de-DE" dirty="0"/>
              <a:t>Hintergrund:</a:t>
            </a:r>
          </a:p>
          <a:p>
            <a:pPr lvl="1"/>
            <a:r>
              <a:rPr lang="de-DE" dirty="0"/>
              <a:t>Durch Einwilligung der natürlichen Person zur Verarbeitung personenbezogener Daten ist der Verantwortliche umfassend verantwortlich.</a:t>
            </a:r>
          </a:p>
          <a:p>
            <a:pPr lvl="1"/>
            <a:r>
              <a:rPr lang="de-DE" dirty="0"/>
              <a:t>Umsetzung der Rechte Betroffener gilt auch für Auftragsverarbeiter.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51D309F-E6D2-421A-AEC2-96FB1F72FC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A9F1B8-C1D0-4AA1-9A6E-6DB89A7A84F7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71C98F-6F5D-4CE1-AD61-3AC8A473E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CETUS Consulting GmbH – Fabian Meier – Datenschutz Update 2018 Wiesbaden</a:t>
            </a:r>
          </a:p>
        </p:txBody>
      </p:sp>
    </p:spTree>
    <p:extLst>
      <p:ext uri="{BB962C8B-B14F-4D97-AF65-F5344CB8AC3E}">
        <p14:creationId xmlns:p14="http://schemas.microsoft.com/office/powerpoint/2010/main" val="1830789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2F370B-D2BE-449B-8B5E-74FAC2065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Datenschutzfolgenabschätzung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457B49B-8EA6-4AE4-AAE4-C4122E5DC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Informationssicherheit schließt Datenschutz ein</a:t>
            </a:r>
          </a:p>
          <a:p>
            <a:endParaRPr lang="de-DE" dirty="0"/>
          </a:p>
          <a:p>
            <a:r>
              <a:rPr lang="de-DE" dirty="0"/>
              <a:t>Risikobewertung/Risikobehandlung nach</a:t>
            </a:r>
          </a:p>
          <a:p>
            <a:pPr lvl="1"/>
            <a:r>
              <a:rPr lang="de-DE" dirty="0"/>
              <a:t>BSI 200-3 Elementargefährdungen</a:t>
            </a:r>
          </a:p>
          <a:p>
            <a:pPr lvl="1"/>
            <a:endParaRPr lang="de-DE" dirty="0"/>
          </a:p>
          <a:p>
            <a:r>
              <a:rPr lang="de-DE" dirty="0"/>
              <a:t>DSGVO Artikel 35 Satz 4:</a:t>
            </a:r>
          </a:p>
          <a:p>
            <a:pPr lvl="1"/>
            <a:r>
              <a:rPr lang="de-DE" dirty="0"/>
              <a:t>Die Aufsichtsbehörde erstellt eine Liste der Verarbeitungsvorgänge, für die gemäß Absatz 1 eine Datenschutzfolgenabschätzung durchzuführen ist, und veröffentlicht diese. […]</a:t>
            </a:r>
          </a:p>
          <a:p>
            <a:pPr lvl="1"/>
            <a:r>
              <a:rPr lang="de-DE" dirty="0"/>
              <a:t>Diese Liste existiert noch nicht.</a:t>
            </a:r>
          </a:p>
          <a:p>
            <a:pPr lvl="1"/>
            <a:r>
              <a:rPr lang="de-DE" dirty="0"/>
              <a:t>Daher:</a:t>
            </a:r>
          </a:p>
          <a:p>
            <a:pPr marL="896938" lvl="2"/>
            <a:r>
              <a:rPr lang="de-DE" sz="1600" dirty="0"/>
              <a:t>Priorisierung der Verarbeitungsliste und vorerst Bewertung aller Verarbeitungstätigkeiten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92E89F6-2480-466D-B7E0-F81962B7A5B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A9F1B8-C1D0-4AA1-9A6E-6DB89A7A84F7}" type="slidenum">
              <a:rPr lang="de-DE" smtClean="0"/>
              <a:pPr/>
              <a:t>15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17B9381-C123-497E-96F2-B10D768DE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CETUS Consulting GmbH – Fabian Meier – Datenschutz Update 2018 Wiesbaden</a:t>
            </a:r>
          </a:p>
        </p:txBody>
      </p:sp>
    </p:spTree>
    <p:extLst>
      <p:ext uri="{BB962C8B-B14F-4D97-AF65-F5344CB8AC3E}">
        <p14:creationId xmlns:p14="http://schemas.microsoft.com/office/powerpoint/2010/main" val="1065376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50080E-88E2-4EFF-A4C0-ADC5DCEA6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Datenschutzfolgenabschätzung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A456BE8-6EDC-407D-B2C6-D796146C1D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A9F1B8-C1D0-4AA1-9A6E-6DB89A7A84F7}" type="slidenum">
              <a:rPr lang="de-DE" smtClean="0"/>
              <a:pPr/>
              <a:t>16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9A8926-A94D-41D9-A0C4-19137D64B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CETUS Consulting GmbH – Fabian Meier – Datenschutz Update 2018 Wiesbaden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C60DCCA5-46C2-4D4C-86EF-DA49E66432FF}"/>
              </a:ext>
            </a:extLst>
          </p:cNvPr>
          <p:cNvSpPr/>
          <p:nvPr/>
        </p:nvSpPr>
        <p:spPr>
          <a:xfrm>
            <a:off x="3671900" y="1976351"/>
            <a:ext cx="1800200" cy="7200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DSB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koordiniert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FA1C14B4-E14E-46C0-996F-AC7C9F671F88}"/>
              </a:ext>
            </a:extLst>
          </p:cNvPr>
          <p:cNvSpPr/>
          <p:nvPr/>
        </p:nvSpPr>
        <p:spPr>
          <a:xfrm>
            <a:off x="899592" y="3789040"/>
            <a:ext cx="2160240" cy="115212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Risiko-management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C7697CCA-15BC-4ACF-8C12-E7254C98A1EB}"/>
              </a:ext>
            </a:extLst>
          </p:cNvPr>
          <p:cNvSpPr/>
          <p:nvPr/>
        </p:nvSpPr>
        <p:spPr>
          <a:xfrm>
            <a:off x="6156176" y="3789040"/>
            <a:ext cx="2160240" cy="115212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IT</a:t>
            </a:r>
          </a:p>
        </p:txBody>
      </p:sp>
      <p:cxnSp>
        <p:nvCxnSpPr>
          <p:cNvPr id="14" name="Verbinder: gekrümmt 13">
            <a:extLst>
              <a:ext uri="{FF2B5EF4-FFF2-40B4-BE49-F238E27FC236}">
                <a16:creationId xmlns:a16="http://schemas.microsoft.com/office/drawing/2014/main" id="{CFE656E7-51C7-4D60-AAE3-23C736B85CBB}"/>
              </a:ext>
            </a:extLst>
          </p:cNvPr>
          <p:cNvCxnSpPr>
            <a:stCxn id="7" idx="0"/>
            <a:endCxn id="6" idx="1"/>
          </p:cNvCxnSpPr>
          <p:nvPr/>
        </p:nvCxnSpPr>
        <p:spPr>
          <a:xfrm rot="5400000" flipH="1" flipV="1">
            <a:off x="2099482" y="2216622"/>
            <a:ext cx="1452649" cy="1692188"/>
          </a:xfrm>
          <a:prstGeom prst="curvedConnector2">
            <a:avLst/>
          </a:prstGeom>
          <a:ln w="254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Verbinder: gekrümmt 14">
            <a:extLst>
              <a:ext uri="{FF2B5EF4-FFF2-40B4-BE49-F238E27FC236}">
                <a16:creationId xmlns:a16="http://schemas.microsoft.com/office/drawing/2014/main" id="{45C9E761-456F-459A-9316-E5338166BF44}"/>
              </a:ext>
            </a:extLst>
          </p:cNvPr>
          <p:cNvCxnSpPr>
            <a:cxnSpLocks/>
            <a:stCxn id="6" idx="3"/>
            <a:endCxn id="8" idx="0"/>
          </p:cNvCxnSpPr>
          <p:nvPr/>
        </p:nvCxnSpPr>
        <p:spPr>
          <a:xfrm>
            <a:off x="5472100" y="2336391"/>
            <a:ext cx="1764196" cy="1452649"/>
          </a:xfrm>
          <a:prstGeom prst="curvedConnector2">
            <a:avLst/>
          </a:prstGeom>
          <a:ln w="254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6921657F-3DE3-4CE4-9B3A-4DCECB73E8EF}"/>
              </a:ext>
            </a:extLst>
          </p:cNvPr>
          <p:cNvSpPr txBox="1"/>
          <p:nvPr/>
        </p:nvSpPr>
        <p:spPr>
          <a:xfrm>
            <a:off x="689743" y="3408775"/>
            <a:ext cx="1316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Risikobewertung</a:t>
            </a:r>
            <a:endParaRPr lang="de-DE" dirty="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0DB236FE-FDC2-43E8-B010-E558D697877F}"/>
              </a:ext>
            </a:extLst>
          </p:cNvPr>
          <p:cNvSpPr txBox="1"/>
          <p:nvPr/>
        </p:nvSpPr>
        <p:spPr>
          <a:xfrm>
            <a:off x="7236295" y="3219650"/>
            <a:ext cx="10967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Maßnahmen-</a:t>
            </a:r>
          </a:p>
          <a:p>
            <a:r>
              <a:rPr lang="de-DE" sz="1200" dirty="0" err="1"/>
              <a:t>umsetzung</a:t>
            </a:r>
            <a:endParaRPr lang="de-DE" dirty="0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FD0F585F-CD8B-458B-8499-1FE112E25539}"/>
              </a:ext>
            </a:extLst>
          </p:cNvPr>
          <p:cNvSpPr txBox="1"/>
          <p:nvPr/>
        </p:nvSpPr>
        <p:spPr>
          <a:xfrm>
            <a:off x="2527449" y="2732934"/>
            <a:ext cx="2717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präventive und kurative Maßnahmen,</a:t>
            </a:r>
          </a:p>
          <a:p>
            <a:r>
              <a:rPr lang="de-DE" sz="1200" dirty="0"/>
              <a:t>Risikoakzeptanz</a:t>
            </a:r>
            <a:endParaRPr lang="de-DE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8824A71A-0580-4B91-808A-F2162EF783D7}"/>
              </a:ext>
            </a:extLst>
          </p:cNvPr>
          <p:cNvSpPr txBox="1"/>
          <p:nvPr/>
        </p:nvSpPr>
        <p:spPr>
          <a:xfrm>
            <a:off x="938401" y="5182933"/>
            <a:ext cx="2082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Basis: </a:t>
            </a:r>
          </a:p>
          <a:p>
            <a:r>
              <a:rPr lang="de-DE" sz="1000" dirty="0"/>
              <a:t>Liste der Verarbeitungstätigkeiten</a:t>
            </a:r>
            <a:endParaRPr lang="de-DE" dirty="0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D893F62A-8B60-43CC-9F4B-B06CC0355DA2}"/>
              </a:ext>
            </a:extLst>
          </p:cNvPr>
          <p:cNvSpPr txBox="1"/>
          <p:nvPr/>
        </p:nvSpPr>
        <p:spPr>
          <a:xfrm>
            <a:off x="6695923" y="5182933"/>
            <a:ext cx="10807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Basis: </a:t>
            </a:r>
          </a:p>
          <a:p>
            <a:r>
              <a:rPr lang="de-DE" sz="1000" dirty="0"/>
              <a:t>IT-Service-Liste</a:t>
            </a:r>
            <a:endParaRPr lang="de-DE" dirty="0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5B153957-1724-404B-A97A-613E48BBEC8B}"/>
              </a:ext>
            </a:extLst>
          </p:cNvPr>
          <p:cNvSpPr txBox="1"/>
          <p:nvPr/>
        </p:nvSpPr>
        <p:spPr>
          <a:xfrm>
            <a:off x="3872129" y="1594869"/>
            <a:ext cx="13997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Risikobehandlung</a:t>
            </a:r>
          </a:p>
        </p:txBody>
      </p:sp>
    </p:spTree>
    <p:extLst>
      <p:ext uri="{BB962C8B-B14F-4D97-AF65-F5344CB8AC3E}">
        <p14:creationId xmlns:p14="http://schemas.microsoft.com/office/powerpoint/2010/main" val="4097640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0F004E-E283-4BD6-9E4F-4D6647581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Datenschutzfolgenabschätzung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984022-9981-445C-BB6D-4640BB9FD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Risikobewertung nach priorisierter Verarbeitungsliste</a:t>
            </a:r>
          </a:p>
          <a:p>
            <a:pPr lvl="1"/>
            <a:r>
              <a:rPr lang="de-DE" dirty="0"/>
              <a:t>Geschäftskritischer Prozess, zuerst Patienten, dann MA, dann der Rest</a:t>
            </a:r>
          </a:p>
          <a:p>
            <a:r>
              <a:rPr lang="de-DE" dirty="0"/>
              <a:t>Definition Risikoappetit</a:t>
            </a:r>
          </a:p>
          <a:p>
            <a:r>
              <a:rPr lang="de-DE" dirty="0"/>
              <a:t>Identifikation nicht IT-basierter Verarbeitungstätigkeiten</a:t>
            </a:r>
          </a:p>
          <a:p>
            <a:pPr lvl="1"/>
            <a:r>
              <a:rPr lang="de-DE" dirty="0"/>
              <a:t>Meldung an IT -&gt; Digitalisierung</a:t>
            </a:r>
          </a:p>
          <a:p>
            <a:r>
              <a:rPr lang="de-DE" dirty="0"/>
              <a:t>Risikobehandlung</a:t>
            </a:r>
          </a:p>
          <a:p>
            <a:pPr lvl="1"/>
            <a:r>
              <a:rPr lang="de-DE" dirty="0"/>
              <a:t>Planung und Umsetzung Risikominimierung bzw. –</a:t>
            </a:r>
            <a:r>
              <a:rPr lang="de-DE" dirty="0" err="1"/>
              <a:t>verlagerung</a:t>
            </a:r>
            <a:r>
              <a:rPr lang="de-DE" dirty="0"/>
              <a:t>, Risikoakzeptanz</a:t>
            </a:r>
          </a:p>
          <a:p>
            <a:pPr lvl="1"/>
            <a:r>
              <a:rPr lang="de-DE" dirty="0"/>
              <a:t>Hintergrund: Notwendigkeit der Meldung von Datenschutzverletzungen senken</a:t>
            </a:r>
          </a:p>
          <a:p>
            <a:pPr lvl="1"/>
            <a:r>
              <a:rPr lang="de-DE" dirty="0"/>
              <a:t>Planung und Dokumentation präventiver und kurativer Maßnahmen</a:t>
            </a:r>
          </a:p>
          <a:p>
            <a:pPr lvl="1"/>
            <a:r>
              <a:rPr lang="de-DE" dirty="0"/>
              <a:t>Umsetzung der Maßnahmen durch zuständige Abteilung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49EEF27-329C-493F-8828-79B7CFB50A7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A9F1B8-C1D0-4AA1-9A6E-6DB89A7A84F7}" type="slidenum">
              <a:rPr lang="de-DE" smtClean="0"/>
              <a:pPr/>
              <a:t>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4122A1-1B82-4598-A5FF-910E41951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CETUS Consulting GmbH – Fabian Meier – Datenschutz Update 2018 Wiesbaden</a:t>
            </a:r>
          </a:p>
        </p:txBody>
      </p:sp>
    </p:spTree>
    <p:extLst>
      <p:ext uri="{BB962C8B-B14F-4D97-AF65-F5344CB8AC3E}">
        <p14:creationId xmlns:p14="http://schemas.microsoft.com/office/powerpoint/2010/main" val="11102009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7827F4-2FC9-4300-AC7C-BD7B992D7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Datenschutzverletzungen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318507-4CE7-4752-857E-6B4F01D5C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Art. 33 – Meldung von Datenschutzverletzungen</a:t>
            </a:r>
          </a:p>
          <a:p>
            <a:pPr lvl="1"/>
            <a:r>
              <a:rPr lang="de-DE" dirty="0"/>
              <a:t>„Im Falle einer Verletzung des Schutzes personenbezogener Daten meldet der Verantwortliche unverzüglich und möglichst binnen 72 Stunden, […] diese der […] Aufsichtsbehörde, es sei denn, dass diese Verletzung des Schutzes personenbezogener Daten voraussichtlich nicht zu einen Risiko für die Rechte und Freiheiten natürlicher Personen führt.“</a:t>
            </a:r>
          </a:p>
          <a:p>
            <a:pPr lvl="1"/>
            <a:endParaRPr lang="de-DE" dirty="0"/>
          </a:p>
          <a:p>
            <a:r>
              <a:rPr lang="de-DE" dirty="0"/>
              <a:t>Um Reputationsschäden zu vermeiden, sollten im Rahmen des Risikomanagements Risiken umfassend bewertet und behandelt werden.</a:t>
            </a:r>
          </a:p>
          <a:p>
            <a:r>
              <a:rPr lang="de-DE" dirty="0"/>
              <a:t>Ein Risiko für die Rechte und Freiheiten natürlicher Personen kann ausgeschlossen werden, wenn personenbezogene Daten grundsätzlich verschlüsselt oder pseudonymisiert gespeichert und transportiert werden.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7A611A1-0940-4361-840D-9C6E00F18B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A9F1B8-C1D0-4AA1-9A6E-6DB89A7A84F7}" type="slidenum">
              <a:rPr lang="de-DE" smtClean="0"/>
              <a:pPr/>
              <a:t>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A5B256-F842-4EEC-B94D-2096D5444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CETUS Consulting GmbH – Fabian Meier – Datenschutz Update 2018 Wiesbaden</a:t>
            </a:r>
          </a:p>
        </p:txBody>
      </p:sp>
    </p:spTree>
    <p:extLst>
      <p:ext uri="{BB962C8B-B14F-4D97-AF65-F5344CB8AC3E}">
        <p14:creationId xmlns:p14="http://schemas.microsoft.com/office/powerpoint/2010/main" val="17228643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841A3D-9803-4709-A36E-73D8C3B3C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Betroffenenrechte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F78FE7B-70D3-40F4-8253-A4A8C8044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Art. 15 Auskunft</a:t>
            </a:r>
          </a:p>
          <a:p>
            <a:r>
              <a:rPr lang="de-DE" dirty="0"/>
              <a:t>Art. 16 Berichtigung</a:t>
            </a:r>
          </a:p>
          <a:p>
            <a:r>
              <a:rPr lang="de-DE" dirty="0"/>
              <a:t>Art. 17 Löschung</a:t>
            </a:r>
          </a:p>
          <a:p>
            <a:r>
              <a:rPr lang="de-DE" dirty="0"/>
              <a:t>Art. 18 Einschränkung der Verarbeitung</a:t>
            </a:r>
          </a:p>
          <a:p>
            <a:r>
              <a:rPr lang="de-DE" dirty="0"/>
              <a:t>Art. 20 Datenübertragbarkeit</a:t>
            </a:r>
          </a:p>
          <a:p>
            <a:endParaRPr lang="de-DE" dirty="0"/>
          </a:p>
          <a:p>
            <a:r>
              <a:rPr lang="de-DE" dirty="0"/>
              <a:t>Den Rechten kann, teilweise mit viel Aufwand, bereits heute nachgekommen werden.</a:t>
            </a:r>
          </a:p>
          <a:p>
            <a:endParaRPr lang="de-DE" dirty="0"/>
          </a:p>
          <a:p>
            <a:r>
              <a:rPr lang="de-DE" dirty="0"/>
              <a:t>Beim Recht auf Löschung kann ein angemessener Aufwand überstiegen werden. Problem: Löschung auf Backup-Bändern.</a:t>
            </a:r>
          </a:p>
          <a:p>
            <a:endParaRPr lang="de-DE" dirty="0"/>
          </a:p>
          <a:p>
            <a:r>
              <a:rPr lang="de-DE" dirty="0"/>
              <a:t>Die notwendigen Prozesse sind selten definiert -&gt; IT-Serviceliste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C246D1E-78C4-42D7-99FA-BD40AF85C2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A9F1B8-C1D0-4AA1-9A6E-6DB89A7A84F7}" type="slidenum">
              <a:rPr lang="de-DE" smtClean="0"/>
              <a:pPr/>
              <a:t>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ADB6BA0-0733-4275-874F-F9068EB8B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CETUS Consulting GmbH – Fabian Meier – Datenschutz Update 2018 Wiesbaden</a:t>
            </a:r>
          </a:p>
        </p:txBody>
      </p:sp>
    </p:spTree>
    <p:extLst>
      <p:ext uri="{BB962C8B-B14F-4D97-AF65-F5344CB8AC3E}">
        <p14:creationId xmlns:p14="http://schemas.microsoft.com/office/powerpoint/2010/main" val="1047439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70EB10-5C25-41A1-9780-871A80895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Agenda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593433D-5C42-490F-B0E2-26DBBFE02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9742" y="2035376"/>
            <a:ext cx="4644516" cy="2448272"/>
          </a:xfrm>
        </p:spPr>
        <p:txBody>
          <a:bodyPr/>
          <a:lstStyle/>
          <a:p>
            <a:pPr marL="444500" indent="-261938">
              <a:buFont typeface="Arial" panose="020B0604020202020204" pitchFamily="34" charset="0"/>
              <a:buChar char="•"/>
            </a:pPr>
            <a:r>
              <a:rPr lang="de-DE" sz="1600" dirty="0"/>
              <a:t>Datenschutzmanagement</a:t>
            </a:r>
          </a:p>
          <a:p>
            <a:pPr marL="444500" indent="-261938">
              <a:buFont typeface="Arial" panose="020B0604020202020204" pitchFamily="34" charset="0"/>
              <a:buChar char="•"/>
            </a:pPr>
            <a:r>
              <a:rPr lang="de-DE" sz="1600" dirty="0"/>
              <a:t>Verzeichnis von Verarbeitungstätigkeiten</a:t>
            </a:r>
          </a:p>
          <a:p>
            <a:pPr marL="444500" indent="-261938">
              <a:buFont typeface="Arial" panose="020B0604020202020204" pitchFamily="34" charset="0"/>
              <a:buChar char="•"/>
            </a:pPr>
            <a:r>
              <a:rPr lang="de-DE" sz="1600" dirty="0"/>
              <a:t>Auftragsverarbeiter</a:t>
            </a:r>
          </a:p>
          <a:p>
            <a:pPr marL="444500" indent="-261938">
              <a:buFont typeface="Arial" panose="020B0604020202020204" pitchFamily="34" charset="0"/>
              <a:buChar char="•"/>
            </a:pPr>
            <a:r>
              <a:rPr lang="de-DE" sz="1600" dirty="0"/>
              <a:t>Datenschutzfolgenabschätzung</a:t>
            </a:r>
          </a:p>
          <a:p>
            <a:pPr marL="444500" indent="-261938">
              <a:buFont typeface="Arial" panose="020B0604020202020204" pitchFamily="34" charset="0"/>
              <a:buChar char="•"/>
            </a:pPr>
            <a:r>
              <a:rPr lang="de-DE" sz="1600" dirty="0"/>
              <a:t>Datenschutzverletzungen</a:t>
            </a:r>
          </a:p>
          <a:p>
            <a:pPr marL="444500" indent="-261938">
              <a:buFont typeface="Arial" panose="020B0604020202020204" pitchFamily="34" charset="0"/>
              <a:buChar char="•"/>
            </a:pPr>
            <a:r>
              <a:rPr lang="de-DE" sz="1600" dirty="0"/>
              <a:t>Betroffenenrechte</a:t>
            </a:r>
          </a:p>
          <a:p>
            <a:pPr marL="444500" indent="-261938">
              <a:buFont typeface="Arial" panose="020B0604020202020204" pitchFamily="34" charset="0"/>
              <a:buChar char="•"/>
            </a:pPr>
            <a:r>
              <a:rPr lang="de-DE" sz="1600" dirty="0"/>
              <a:t>Mehrwert durch Compliance</a:t>
            </a:r>
          </a:p>
          <a:p>
            <a:pPr marL="444500" indent="-261938">
              <a:buFont typeface="Arial" panose="020B0604020202020204" pitchFamily="34" charset="0"/>
              <a:buChar char="•"/>
            </a:pPr>
            <a:endParaRPr lang="de-DE" sz="1600" dirty="0"/>
          </a:p>
          <a:p>
            <a:pPr marL="444500" indent="-261938">
              <a:buFont typeface="Arial" panose="020B0604020202020204" pitchFamily="34" charset="0"/>
              <a:buChar char="•"/>
            </a:pPr>
            <a:r>
              <a:rPr lang="de-DE" sz="1600" dirty="0"/>
              <a:t>Diskussion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075E5BF-9E9E-4C93-A6FA-E316DA122F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A9F1B8-C1D0-4AA1-9A6E-6DB89A7A84F7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F74A21F-BC3F-426C-BF13-51641750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CETUS Consulting GmbH – Fabian Meier – Datenschutz Update 2018 Wiesbaden</a:t>
            </a:r>
          </a:p>
        </p:txBody>
      </p:sp>
    </p:spTree>
    <p:extLst>
      <p:ext uri="{BB962C8B-B14F-4D97-AF65-F5344CB8AC3E}">
        <p14:creationId xmlns:p14="http://schemas.microsoft.com/office/powerpoint/2010/main" val="6895337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DD5D39-4253-48AC-B7DB-92C72F33E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Mehrwert durch Compliance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2EFCBEC-DFF6-484D-A788-DD799D65C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Anforderungen der DSGVO erzeugen hohen Aufwand in der Organisation</a:t>
            </a:r>
          </a:p>
          <a:p>
            <a:endParaRPr lang="de-DE" dirty="0"/>
          </a:p>
          <a:p>
            <a:r>
              <a:rPr lang="de-DE" dirty="0"/>
              <a:t>Die Erarbeitung des Verzeichnisses von Verarbeitungstätigkeiten bietet die Möglichkeit die unterstützenden Bereiche zu optimieren.</a:t>
            </a:r>
          </a:p>
          <a:p>
            <a:pPr lvl="1"/>
            <a:r>
              <a:rPr lang="de-DE" dirty="0"/>
              <a:t>Dokumentation</a:t>
            </a:r>
          </a:p>
          <a:p>
            <a:pPr lvl="1"/>
            <a:r>
              <a:rPr lang="de-DE" dirty="0"/>
              <a:t>Verträge</a:t>
            </a:r>
          </a:p>
          <a:p>
            <a:pPr lvl="1"/>
            <a:r>
              <a:rPr lang="de-DE" dirty="0"/>
              <a:t>Prozesse</a:t>
            </a:r>
          </a:p>
          <a:p>
            <a:endParaRPr lang="de-DE" dirty="0"/>
          </a:p>
          <a:p>
            <a:r>
              <a:rPr lang="de-DE" dirty="0"/>
              <a:t>Mittelfristiger Mehrwert in IT:</a:t>
            </a:r>
          </a:p>
          <a:p>
            <a:pPr lvl="1"/>
            <a:r>
              <a:rPr lang="de-DE" dirty="0"/>
              <a:t>Identifikation und Reduktion der Schatten-IT bzw. in der IT unbekannter Verarbeitungstätigkeiten</a:t>
            </a:r>
          </a:p>
          <a:p>
            <a:pPr marL="896938" lvl="2"/>
            <a:r>
              <a:rPr lang="de-DE" sz="1400" dirty="0"/>
              <a:t>Angleich Liste Verarbeitungstätigkeiten und Liste IT-Services</a:t>
            </a:r>
          </a:p>
          <a:p>
            <a:pPr marL="896938" lvl="2"/>
            <a:r>
              <a:rPr lang="de-DE" sz="1400" dirty="0"/>
              <a:t>Punktuelle Unterstützung / Digitalisierung / </a:t>
            </a:r>
            <a:r>
              <a:rPr lang="de-DE" sz="1400" dirty="0" err="1"/>
              <a:t>Muda</a:t>
            </a:r>
            <a:r>
              <a:rPr lang="de-DE" sz="1400" dirty="0"/>
              <a:t>-Reduktion</a:t>
            </a: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4735172-2212-475E-879F-E11A6F5B19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A9F1B8-C1D0-4AA1-9A6E-6DB89A7A84F7}" type="slidenum">
              <a:rPr lang="de-DE" smtClean="0"/>
              <a:pPr/>
              <a:t>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29203-029C-4BAD-9A1D-FCC2ED678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CETUS Consulting GmbH – Fabian Meier – Datenschutz Update 2018 Wiesbaden</a:t>
            </a:r>
          </a:p>
        </p:txBody>
      </p:sp>
    </p:spTree>
    <p:extLst>
      <p:ext uri="{BB962C8B-B14F-4D97-AF65-F5344CB8AC3E}">
        <p14:creationId xmlns:p14="http://schemas.microsoft.com/office/powerpoint/2010/main" val="29952447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64747B-AD2F-4894-BFEC-834307C94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951F94-F3EA-4F82-AE00-E017CF4D1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de-DE" dirty="0"/>
              <a:t>Vielen Dank für die Aufmerksamkeit.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3EE655C-B138-4678-89EA-3AEF5C6202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A9F1B8-C1D0-4AA1-9A6E-6DB89A7A84F7}" type="slidenum">
              <a:rPr lang="de-DE" smtClean="0"/>
              <a:pPr/>
              <a:t>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407722-38E4-4332-AA77-D76B4914A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CETUS Consulting GmbH – Fabian Meier – Datenschutz Update 2018 Wiesbaden</a:t>
            </a:r>
          </a:p>
        </p:txBody>
      </p:sp>
    </p:spTree>
    <p:extLst>
      <p:ext uri="{BB962C8B-B14F-4D97-AF65-F5344CB8AC3E}">
        <p14:creationId xmlns:p14="http://schemas.microsoft.com/office/powerpoint/2010/main" val="25709587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Ansprechpartner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CETUS Consulting GmbH – Fabian Meier – Datenschutz Update 2018 Wiesbaden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idx="1"/>
          </p:nvPr>
        </p:nvSpPr>
        <p:spPr>
          <a:xfrm>
            <a:off x="251520" y="1714488"/>
            <a:ext cx="6712134" cy="4392141"/>
          </a:xfrm>
        </p:spPr>
        <p:txBody>
          <a:bodyPr/>
          <a:lstStyle/>
          <a:p>
            <a:pPr>
              <a:buNone/>
            </a:pPr>
            <a:r>
              <a:rPr lang="de-DE" b="1" dirty="0"/>
              <a:t>CETUS Consulting GmbH</a:t>
            </a:r>
          </a:p>
          <a:p>
            <a:pPr>
              <a:buNone/>
            </a:pPr>
            <a:r>
              <a:rPr lang="de-DE" dirty="0"/>
              <a:t>Fabian Meier</a:t>
            </a:r>
          </a:p>
          <a:p>
            <a:pPr>
              <a:buNone/>
            </a:pPr>
            <a:r>
              <a:rPr lang="de-DE" dirty="0"/>
              <a:t>Mendelstraße 11</a:t>
            </a:r>
          </a:p>
          <a:p>
            <a:pPr>
              <a:buNone/>
            </a:pPr>
            <a:r>
              <a:rPr lang="de-DE" dirty="0"/>
              <a:t>48149 Münster</a:t>
            </a:r>
          </a:p>
          <a:p>
            <a:pPr>
              <a:buNone/>
            </a:pPr>
            <a:endParaRPr lang="de-DE" dirty="0"/>
          </a:p>
          <a:p>
            <a:pPr>
              <a:buNone/>
            </a:pPr>
            <a:endParaRPr lang="de-DE" dirty="0"/>
          </a:p>
          <a:p>
            <a:pPr>
              <a:buNone/>
            </a:pPr>
            <a:r>
              <a:rPr lang="de-DE" dirty="0"/>
              <a:t>Telefon 0251 - 980 1622</a:t>
            </a:r>
          </a:p>
          <a:p>
            <a:pPr>
              <a:buNone/>
            </a:pPr>
            <a:r>
              <a:rPr lang="de-DE" dirty="0"/>
              <a:t>Telefax 0251 - 980 1621</a:t>
            </a:r>
          </a:p>
          <a:p>
            <a:pPr>
              <a:buNone/>
            </a:pPr>
            <a:endParaRPr lang="de-DE" dirty="0">
              <a:hlinkClick r:id="rId3"/>
            </a:endParaRPr>
          </a:p>
          <a:p>
            <a:pPr>
              <a:buNone/>
            </a:pPr>
            <a:r>
              <a:rPr lang="de-DE" dirty="0"/>
              <a:t>E-Mail fabian.meier@gmail.com</a:t>
            </a: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A9F1B8-C1D0-4AA1-9A6E-6DB89A7A84F7}" type="slidenum">
              <a:rPr lang="de-DE" smtClean="0"/>
              <a:pPr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4459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70EB10-5C25-41A1-9780-871A80895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Datenschutzeinordnung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075E5BF-9E9E-4C93-A6FA-E316DA122F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A9F1B8-C1D0-4AA1-9A6E-6DB89A7A84F7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F74A21F-BC3F-426C-BF13-51641750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CETUS Consulting GmbH – Fabian Meier – Datenschutz Update 2018 Wiesbaden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1F98E5D-AE26-459B-AE20-F05B480DAE91}"/>
              </a:ext>
            </a:extLst>
          </p:cNvPr>
          <p:cNvSpPr/>
          <p:nvPr/>
        </p:nvSpPr>
        <p:spPr>
          <a:xfrm>
            <a:off x="2988144" y="2204864"/>
            <a:ext cx="2880000" cy="2880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Informations-sicherheit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652E7AEA-7C0B-4ED9-87D6-9423273E9B58}"/>
              </a:ext>
            </a:extLst>
          </p:cNvPr>
          <p:cNvSpPr/>
          <p:nvPr/>
        </p:nvSpPr>
        <p:spPr>
          <a:xfrm>
            <a:off x="4170226" y="3635662"/>
            <a:ext cx="1260000" cy="1260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Daten-</a:t>
            </a:r>
          </a:p>
          <a:p>
            <a:pPr algn="ctr"/>
            <a:r>
              <a:rPr lang="de-DE" dirty="0" err="1">
                <a:solidFill>
                  <a:schemeClr val="tx1"/>
                </a:solidFill>
              </a:rPr>
              <a:t>schutz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Pfeil: nach unten 11">
            <a:extLst>
              <a:ext uri="{FF2B5EF4-FFF2-40B4-BE49-F238E27FC236}">
                <a16:creationId xmlns:a16="http://schemas.microsoft.com/office/drawing/2014/main" id="{5D7541F4-2405-4E0E-9934-BF8B7B1FD05E}"/>
              </a:ext>
            </a:extLst>
          </p:cNvPr>
          <p:cNvSpPr/>
          <p:nvPr/>
        </p:nvSpPr>
        <p:spPr>
          <a:xfrm rot="17411924">
            <a:off x="1547262" y="1196755"/>
            <a:ext cx="620998" cy="1966902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Gesetzgeber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Pfeil: nach unten 12">
            <a:extLst>
              <a:ext uri="{FF2B5EF4-FFF2-40B4-BE49-F238E27FC236}">
                <a16:creationId xmlns:a16="http://schemas.microsoft.com/office/drawing/2014/main" id="{C6F88775-1B6C-4CA3-A7AB-F1ACB8971FBC}"/>
              </a:ext>
            </a:extLst>
          </p:cNvPr>
          <p:cNvSpPr/>
          <p:nvPr/>
        </p:nvSpPr>
        <p:spPr>
          <a:xfrm rot="15096954">
            <a:off x="1525785" y="3802019"/>
            <a:ext cx="620998" cy="1966902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Normen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4" name="Pfeil: nach unten 13">
            <a:extLst>
              <a:ext uri="{FF2B5EF4-FFF2-40B4-BE49-F238E27FC236}">
                <a16:creationId xmlns:a16="http://schemas.microsoft.com/office/drawing/2014/main" id="{4897A4F6-C896-4E89-B7CA-5385C173916A}"/>
              </a:ext>
            </a:extLst>
          </p:cNvPr>
          <p:cNvSpPr/>
          <p:nvPr/>
        </p:nvSpPr>
        <p:spPr>
          <a:xfrm rot="5400000">
            <a:off x="7117160" y="2649084"/>
            <a:ext cx="620998" cy="1966902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Best Practices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819E3FE4-8CF2-484A-B002-42C1ED07F008}"/>
              </a:ext>
            </a:extLst>
          </p:cNvPr>
          <p:cNvSpPr txBox="1"/>
          <p:nvPr/>
        </p:nvSpPr>
        <p:spPr>
          <a:xfrm rot="1164450">
            <a:off x="1043608" y="2320057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EU-DSGVO</a:t>
            </a:r>
          </a:p>
          <a:p>
            <a:r>
              <a:rPr lang="de-DE" sz="1000" dirty="0"/>
              <a:t>BSI-G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B92E20BF-3450-4FCC-8B83-ACA8A113CA16}"/>
              </a:ext>
            </a:extLst>
          </p:cNvPr>
          <p:cNvSpPr txBox="1"/>
          <p:nvPr/>
        </p:nvSpPr>
        <p:spPr>
          <a:xfrm rot="20557991">
            <a:off x="1422010" y="5055941"/>
            <a:ext cx="8066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ISO 2700X</a:t>
            </a:r>
          </a:p>
        </p:txBody>
      </p:sp>
    </p:spTree>
    <p:extLst>
      <p:ext uri="{BB962C8B-B14F-4D97-AF65-F5344CB8AC3E}">
        <p14:creationId xmlns:p14="http://schemas.microsoft.com/office/powerpoint/2010/main" val="2837424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F66F28-0780-4CB4-AA6B-B09A3676D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Essentielle Artikel der EU-DSGVO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C88E23-9CD4-4973-9E7A-EED476337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628800"/>
            <a:ext cx="7488832" cy="439214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Art. 5	</a:t>
            </a:r>
            <a:r>
              <a:rPr lang="de-DE" sz="1600" dirty="0"/>
              <a:t>Grundsätze für die Verarbeitung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Art. 6	</a:t>
            </a:r>
            <a:r>
              <a:rPr lang="de-DE" sz="1600" dirty="0"/>
              <a:t>Rechtmäßigkeit der Verarbeitung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Art. 7	</a:t>
            </a:r>
            <a:r>
              <a:rPr lang="de-DE" sz="1600" dirty="0"/>
              <a:t>Einwilligung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Art. 9	</a:t>
            </a:r>
            <a:r>
              <a:rPr lang="de-DE" sz="1600" dirty="0"/>
              <a:t>Verarbeitung besonderer Kategorien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Artt</a:t>
            </a:r>
            <a:r>
              <a:rPr lang="de-DE" dirty="0"/>
              <a:t>. 12-22	</a:t>
            </a:r>
            <a:r>
              <a:rPr lang="de-DE" sz="1600" dirty="0"/>
              <a:t>Rechte Betroffener (Auskunft, Berichtigung, Löschung, 		Einschränkung, Datenübertragbarkeit)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Art. 8	</a:t>
            </a:r>
            <a:r>
              <a:rPr lang="de-DE" sz="1600" dirty="0"/>
              <a:t>Einwilligung von Kindern bis 16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Art. 11	</a:t>
            </a:r>
            <a:r>
              <a:rPr lang="de-DE" sz="1600" dirty="0"/>
              <a:t>Ausstiegsklausel für Rechte Betroffener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Artt</a:t>
            </a:r>
            <a:r>
              <a:rPr lang="de-DE" dirty="0"/>
              <a:t>. 25 - 30	</a:t>
            </a:r>
            <a:r>
              <a:rPr lang="de-DE" sz="1600" dirty="0"/>
              <a:t>Technikgestaltung, Auftragsverarbeiter, VVT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Artt</a:t>
            </a:r>
            <a:r>
              <a:rPr lang="de-DE" dirty="0"/>
              <a:t>. 32 - 35	</a:t>
            </a:r>
            <a:r>
              <a:rPr lang="de-DE" sz="1600" dirty="0"/>
              <a:t>Sicherheit der Verarbeitung, Datenschutzfolgenabschätzung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Artt</a:t>
            </a:r>
            <a:r>
              <a:rPr lang="de-DE" dirty="0"/>
              <a:t>. 37 - 39	</a:t>
            </a:r>
            <a:r>
              <a:rPr lang="de-DE" sz="1600" dirty="0"/>
              <a:t>Datenschutzbeauftragter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E35A5A6-95C4-47FD-9CEB-D28B1F18E5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A9F1B8-C1D0-4AA1-9A6E-6DB89A7A84F7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614F88-6C64-4AFF-9249-010694F2A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CETUS Consulting GmbH – Fabian Meier – Datenschutz Update 2018 Wiesbaden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1D6E4385-B1DD-4B02-8CBA-281C2D271C84}"/>
              </a:ext>
            </a:extLst>
          </p:cNvPr>
          <p:cNvSpPr/>
          <p:nvPr/>
        </p:nvSpPr>
        <p:spPr>
          <a:xfrm>
            <a:off x="755576" y="1412776"/>
            <a:ext cx="7560840" cy="230425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067FCEAC-A6BC-47FE-8C50-80E6E7A92DF4}"/>
              </a:ext>
            </a:extLst>
          </p:cNvPr>
          <p:cNvSpPr/>
          <p:nvPr/>
        </p:nvSpPr>
        <p:spPr>
          <a:xfrm>
            <a:off x="755576" y="4005063"/>
            <a:ext cx="7560840" cy="20158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8338E2D-BB87-45DF-B72F-A88C1AEA45F4}"/>
              </a:ext>
            </a:extLst>
          </p:cNvPr>
          <p:cNvSpPr txBox="1"/>
          <p:nvPr/>
        </p:nvSpPr>
        <p:spPr>
          <a:xfrm>
            <a:off x="6588224" y="3820396"/>
            <a:ext cx="158248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Art. 83 Satz 4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C231152-55CC-4EA6-A35D-4AF389525550}"/>
              </a:ext>
            </a:extLst>
          </p:cNvPr>
          <p:cNvSpPr txBox="1"/>
          <p:nvPr/>
        </p:nvSpPr>
        <p:spPr>
          <a:xfrm>
            <a:off x="6588224" y="1227414"/>
            <a:ext cx="158248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Art. 83 Satz 5</a:t>
            </a:r>
          </a:p>
        </p:txBody>
      </p:sp>
    </p:spTree>
    <p:extLst>
      <p:ext uri="{BB962C8B-B14F-4D97-AF65-F5344CB8AC3E}">
        <p14:creationId xmlns:p14="http://schemas.microsoft.com/office/powerpoint/2010/main" val="1144390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AE5993-1857-48E8-8043-0149F7DA7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Summary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90E2E2F-00D4-40AC-987E-89947223EF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A9F1B8-C1D0-4AA1-9A6E-6DB89A7A84F7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EE015D-711F-48D4-B4F3-9432F67F0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CETUS Consulting GmbH – Fabian Meier – Datenschutz Update 2018 Wiesbaden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5603DF40-7C84-4AB3-82DA-0B1F2C15D1DF}"/>
              </a:ext>
            </a:extLst>
          </p:cNvPr>
          <p:cNvSpPr/>
          <p:nvPr/>
        </p:nvSpPr>
        <p:spPr>
          <a:xfrm>
            <a:off x="611560" y="1412776"/>
            <a:ext cx="8075240" cy="576064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Datenschutzmanagementsystem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585B026A-5CA2-4779-8CAB-8B9ED4D05408}"/>
              </a:ext>
            </a:extLst>
          </p:cNvPr>
          <p:cNvSpPr/>
          <p:nvPr/>
        </p:nvSpPr>
        <p:spPr>
          <a:xfrm>
            <a:off x="611560" y="2639182"/>
            <a:ext cx="1944216" cy="576064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VVT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8B92C1D-CFE6-4A26-854B-F4D11C09C976}"/>
              </a:ext>
            </a:extLst>
          </p:cNvPr>
          <p:cNvSpPr/>
          <p:nvPr/>
        </p:nvSpPr>
        <p:spPr>
          <a:xfrm>
            <a:off x="3677072" y="2639182"/>
            <a:ext cx="1944216" cy="576064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chemeClr val="tx1"/>
                </a:solidFill>
              </a:rPr>
              <a:t>Risikomgmt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1B7094D3-FC39-4EB0-BDCE-9965F2C2B265}"/>
              </a:ext>
            </a:extLst>
          </p:cNvPr>
          <p:cNvSpPr/>
          <p:nvPr/>
        </p:nvSpPr>
        <p:spPr>
          <a:xfrm>
            <a:off x="6742584" y="2639182"/>
            <a:ext cx="1944216" cy="576064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Rechte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30D2D88-5821-49C4-AE2A-9E7764B42D43}"/>
              </a:ext>
            </a:extLst>
          </p:cNvPr>
          <p:cNvSpPr/>
          <p:nvPr/>
        </p:nvSpPr>
        <p:spPr>
          <a:xfrm>
            <a:off x="6742584" y="3886607"/>
            <a:ext cx="1944216" cy="576064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Prozesse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99C4D464-2E5B-470F-A966-949252022ED2}"/>
              </a:ext>
            </a:extLst>
          </p:cNvPr>
          <p:cNvSpPr/>
          <p:nvPr/>
        </p:nvSpPr>
        <p:spPr>
          <a:xfrm>
            <a:off x="3677072" y="3886607"/>
            <a:ext cx="1944216" cy="576064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Maßnahmen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6A980FB3-9587-4AA7-AD1C-5615DCDC6609}"/>
              </a:ext>
            </a:extLst>
          </p:cNvPr>
          <p:cNvSpPr/>
          <p:nvPr/>
        </p:nvSpPr>
        <p:spPr>
          <a:xfrm>
            <a:off x="611560" y="5108925"/>
            <a:ext cx="8075240" cy="576064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Compliance, Inventarisierung und Opportunität zu Mehrwert</a:t>
            </a:r>
          </a:p>
        </p:txBody>
      </p:sp>
      <p:sp>
        <p:nvSpPr>
          <p:cNvPr id="15" name="Pfeil: nach unten 14">
            <a:extLst>
              <a:ext uri="{FF2B5EF4-FFF2-40B4-BE49-F238E27FC236}">
                <a16:creationId xmlns:a16="http://schemas.microsoft.com/office/drawing/2014/main" id="{22DF99B4-11A0-4814-BE8C-1A978B4C5220}"/>
              </a:ext>
            </a:extLst>
          </p:cNvPr>
          <p:cNvSpPr/>
          <p:nvPr/>
        </p:nvSpPr>
        <p:spPr>
          <a:xfrm>
            <a:off x="1331640" y="2207359"/>
            <a:ext cx="504056" cy="288032"/>
          </a:xfrm>
          <a:prstGeom prst="downArrow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Pfeil: nach unten 15">
            <a:extLst>
              <a:ext uri="{FF2B5EF4-FFF2-40B4-BE49-F238E27FC236}">
                <a16:creationId xmlns:a16="http://schemas.microsoft.com/office/drawing/2014/main" id="{89E6643E-04F9-4B83-ADFB-8C81702D2EF0}"/>
              </a:ext>
            </a:extLst>
          </p:cNvPr>
          <p:cNvSpPr/>
          <p:nvPr/>
        </p:nvSpPr>
        <p:spPr>
          <a:xfrm>
            <a:off x="4319972" y="2204864"/>
            <a:ext cx="504056" cy="288032"/>
          </a:xfrm>
          <a:prstGeom prst="downArrow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Pfeil: nach unten 16">
            <a:extLst>
              <a:ext uri="{FF2B5EF4-FFF2-40B4-BE49-F238E27FC236}">
                <a16:creationId xmlns:a16="http://schemas.microsoft.com/office/drawing/2014/main" id="{6BA219C1-5C51-4E71-938A-36EF2ECBB3D6}"/>
              </a:ext>
            </a:extLst>
          </p:cNvPr>
          <p:cNvSpPr/>
          <p:nvPr/>
        </p:nvSpPr>
        <p:spPr>
          <a:xfrm>
            <a:off x="7462664" y="2204864"/>
            <a:ext cx="504056" cy="288032"/>
          </a:xfrm>
          <a:prstGeom prst="downArrow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Pfeil: nach unten 17">
            <a:extLst>
              <a:ext uri="{FF2B5EF4-FFF2-40B4-BE49-F238E27FC236}">
                <a16:creationId xmlns:a16="http://schemas.microsoft.com/office/drawing/2014/main" id="{23DA2352-F743-4668-B714-56D214573CDC}"/>
              </a:ext>
            </a:extLst>
          </p:cNvPr>
          <p:cNvSpPr/>
          <p:nvPr/>
        </p:nvSpPr>
        <p:spPr>
          <a:xfrm>
            <a:off x="7462664" y="3404866"/>
            <a:ext cx="504056" cy="288032"/>
          </a:xfrm>
          <a:prstGeom prst="downArrow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Pfeil: nach unten 18">
            <a:extLst>
              <a:ext uri="{FF2B5EF4-FFF2-40B4-BE49-F238E27FC236}">
                <a16:creationId xmlns:a16="http://schemas.microsoft.com/office/drawing/2014/main" id="{59E1700A-C6D0-439D-8BC0-87045C69F62B}"/>
              </a:ext>
            </a:extLst>
          </p:cNvPr>
          <p:cNvSpPr/>
          <p:nvPr/>
        </p:nvSpPr>
        <p:spPr>
          <a:xfrm>
            <a:off x="4319972" y="3399665"/>
            <a:ext cx="504056" cy="288032"/>
          </a:xfrm>
          <a:prstGeom prst="downArrow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Pfeil: nach unten 19">
            <a:extLst>
              <a:ext uri="{FF2B5EF4-FFF2-40B4-BE49-F238E27FC236}">
                <a16:creationId xmlns:a16="http://schemas.microsoft.com/office/drawing/2014/main" id="{096228C5-8538-41AB-9269-701027D4526A}"/>
              </a:ext>
            </a:extLst>
          </p:cNvPr>
          <p:cNvSpPr/>
          <p:nvPr/>
        </p:nvSpPr>
        <p:spPr>
          <a:xfrm>
            <a:off x="4319972" y="4639149"/>
            <a:ext cx="504056" cy="288032"/>
          </a:xfrm>
          <a:prstGeom prst="downArrow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Pfeil: nach unten 20">
            <a:extLst>
              <a:ext uri="{FF2B5EF4-FFF2-40B4-BE49-F238E27FC236}">
                <a16:creationId xmlns:a16="http://schemas.microsoft.com/office/drawing/2014/main" id="{6C2B4EF6-A96C-4109-B384-6610A40DA8AD}"/>
              </a:ext>
            </a:extLst>
          </p:cNvPr>
          <p:cNvSpPr/>
          <p:nvPr/>
        </p:nvSpPr>
        <p:spPr>
          <a:xfrm>
            <a:off x="7464526" y="4639149"/>
            <a:ext cx="504056" cy="288032"/>
          </a:xfrm>
          <a:prstGeom prst="downArrow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Pfeil: nach unten 21">
            <a:extLst>
              <a:ext uri="{FF2B5EF4-FFF2-40B4-BE49-F238E27FC236}">
                <a16:creationId xmlns:a16="http://schemas.microsoft.com/office/drawing/2014/main" id="{8069F479-9AE7-408D-B79A-FB789BC86AE2}"/>
              </a:ext>
            </a:extLst>
          </p:cNvPr>
          <p:cNvSpPr/>
          <p:nvPr/>
        </p:nvSpPr>
        <p:spPr>
          <a:xfrm>
            <a:off x="1331640" y="4639149"/>
            <a:ext cx="504056" cy="288032"/>
          </a:xfrm>
          <a:prstGeom prst="downArrow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4559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AE5993-1857-48E8-8043-0149F7DA7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6 Grundsätze der EU-DSGVO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D4D52F3-BB94-4DC7-BCB7-A784CAA5C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/>
              <a:t>Rechtmäßigkeit, Verarbeitung nach Treu und Glauben, Transparenz</a:t>
            </a:r>
          </a:p>
          <a:p>
            <a:r>
              <a:rPr lang="de-DE" sz="1800" dirty="0"/>
              <a:t>Zweckbindung </a:t>
            </a:r>
          </a:p>
          <a:p>
            <a:pPr marL="627063" lvl="1" indent="-269875">
              <a:tabLst>
                <a:tab pos="539750" algn="l"/>
              </a:tabLst>
            </a:pPr>
            <a:r>
              <a:rPr lang="de-DE" sz="1400" dirty="0"/>
              <a:t>Verarbeitung nur für festgelegte, eindeutige und legitime Zwecke</a:t>
            </a:r>
          </a:p>
          <a:p>
            <a:r>
              <a:rPr lang="de-DE" sz="1800" dirty="0"/>
              <a:t>Datenminimierung </a:t>
            </a:r>
          </a:p>
          <a:p>
            <a:pPr marL="627063" lvl="1" indent="-269875"/>
            <a:r>
              <a:rPr lang="de-DE" sz="1400" dirty="0"/>
              <a:t>„dem Zweck angemessen und auf das notwendige Maß beschränkt“</a:t>
            </a:r>
          </a:p>
          <a:p>
            <a:r>
              <a:rPr lang="de-DE" sz="1800" dirty="0"/>
              <a:t>Richtigkeit </a:t>
            </a:r>
          </a:p>
          <a:p>
            <a:pPr marL="627063" lvl="1" indent="-269875"/>
            <a:r>
              <a:rPr lang="de-DE" sz="1400" dirty="0"/>
              <a:t>„angemessene Maßnahmen sind zu treffen um unrichtige personenbezogene Daten unverzüglich zu löschen oder zu berichtigen“</a:t>
            </a:r>
          </a:p>
          <a:p>
            <a:r>
              <a:rPr lang="de-DE" sz="1800" dirty="0"/>
              <a:t>Speicherbegrenzung</a:t>
            </a:r>
          </a:p>
          <a:p>
            <a:pPr marL="627063" lvl="1" indent="-269875"/>
            <a:r>
              <a:rPr lang="de-DE" sz="1400" dirty="0"/>
              <a:t>Daten müssen „in einer Form gespeichert werden, die die Identifizierung der betroffenen Personen nur so lange ermöglicht wie es erforderlich ist“</a:t>
            </a:r>
          </a:p>
          <a:p>
            <a:r>
              <a:rPr lang="de-DE" sz="1800" dirty="0"/>
              <a:t>Integrität und Vertraulichkeit</a:t>
            </a:r>
          </a:p>
          <a:p>
            <a:pPr marL="627063" lvl="1" indent="-269875"/>
            <a:r>
              <a:rPr lang="de-DE" sz="1400" dirty="0"/>
              <a:t>Angemessene Sicherheit und Schutz vor unbefugter Verarbeitung und vor unbeabsichtigtem Verlust, unbeabsichtigter Zerstörung und unbeabsichtigter Schädigung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90E2E2F-00D4-40AC-987E-89947223EF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A9F1B8-C1D0-4AA1-9A6E-6DB89A7A84F7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EE015D-711F-48D4-B4F3-9432F67F0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CETUS Consulting GmbH – Fabian Meier – Datenschutz Update 2018 Wiesbaden</a:t>
            </a:r>
          </a:p>
        </p:txBody>
      </p:sp>
    </p:spTree>
    <p:extLst>
      <p:ext uri="{BB962C8B-B14F-4D97-AF65-F5344CB8AC3E}">
        <p14:creationId xmlns:p14="http://schemas.microsoft.com/office/powerpoint/2010/main" val="1112277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ECBAA4-4910-43F2-ACD9-F4B989374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Datenschutzmanagementsystem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8364D2-D27E-4904-B1F5-B4291219A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Art. 32: Der Verantwortliche […] [trifft] geeignete technische und organisatorische Maßnahmen, um ein dem Risiko angemessenes Schutzniveau zu gewährleisten […].</a:t>
            </a:r>
          </a:p>
          <a:p>
            <a:endParaRPr lang="de-DE" dirty="0"/>
          </a:p>
          <a:p>
            <a:r>
              <a:rPr lang="de-DE" dirty="0"/>
              <a:t>Organisatorische Maßnahmen lassen sich über ein Informationssicherheitsmanagementsystem nach ISO 27001 abbilden – Vertraulichkeit, Integrität, Verfügbarkeit</a:t>
            </a:r>
          </a:p>
          <a:p>
            <a:endParaRPr lang="de-DE" dirty="0"/>
          </a:p>
          <a:p>
            <a:r>
              <a:rPr lang="de-DE" dirty="0"/>
              <a:t>Definition des Rahmens wie der Datenschutz innerbetrieblich umgesetzt wird</a:t>
            </a:r>
          </a:p>
          <a:p>
            <a:pPr lvl="1"/>
            <a:r>
              <a:rPr lang="de-DE" dirty="0" err="1"/>
              <a:t>Scope</a:t>
            </a:r>
            <a:r>
              <a:rPr lang="de-DE" dirty="0"/>
              <a:t>, Führung, Verantwortlichkeiten, Risikomanagement, Maßnahmenumsetzung, Kommunikation, Messbarkeit, kontinuierliche Verbesserung</a:t>
            </a:r>
          </a:p>
          <a:p>
            <a:r>
              <a:rPr lang="de-DE" dirty="0"/>
              <a:t>Eingliederung in Managementhandbuch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51D309F-E6D2-421A-AEC2-96FB1F72FC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A9F1B8-C1D0-4AA1-9A6E-6DB89A7A84F7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71C98F-6F5D-4CE1-AD61-3AC8A473E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CETUS Consulting GmbH – Fabian Meier – Datenschutz Update 2018 Wiesbaden</a:t>
            </a:r>
          </a:p>
        </p:txBody>
      </p:sp>
    </p:spTree>
    <p:extLst>
      <p:ext uri="{BB962C8B-B14F-4D97-AF65-F5344CB8AC3E}">
        <p14:creationId xmlns:p14="http://schemas.microsoft.com/office/powerpoint/2010/main" val="3345771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78A1D7-FB50-4D38-B073-CB7CCCBE7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Verzeichnis von Verarbeitungstätigkeiten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547C28C-34A8-4554-8EFD-D0ADC8BF2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7188" indent="-357188"/>
            <a:r>
              <a:rPr lang="de-DE" dirty="0"/>
              <a:t>Verzeichnis ist nicht mehr öffentlich</a:t>
            </a:r>
          </a:p>
          <a:p>
            <a:pPr marL="357188" indent="-357188"/>
            <a:endParaRPr lang="de-DE" dirty="0"/>
          </a:p>
          <a:p>
            <a:pPr marL="357188" indent="-357188"/>
            <a:r>
              <a:rPr lang="de-DE" dirty="0"/>
              <a:t>Auf Verlangen der Aufsichtsbehörde vorzulegen</a:t>
            </a:r>
          </a:p>
          <a:p>
            <a:pPr marL="357188" indent="-357188"/>
            <a:endParaRPr lang="de-DE" dirty="0"/>
          </a:p>
          <a:p>
            <a:pPr marL="357188" indent="-357188"/>
            <a:r>
              <a:rPr lang="de-DE" dirty="0"/>
              <a:t>Auftragsverarbeiter führen ein VVT für jeden Verantwortlichen</a:t>
            </a:r>
          </a:p>
          <a:p>
            <a:pPr marL="357188" indent="-357188"/>
            <a:r>
              <a:rPr lang="de-DE" dirty="0"/>
              <a:t>Verantwortliche fordern VVT der Auftragsverarbeiter ein</a:t>
            </a:r>
          </a:p>
          <a:p>
            <a:pPr marL="357188" indent="-357188"/>
            <a:endParaRPr lang="de-DE" dirty="0"/>
          </a:p>
          <a:p>
            <a:pPr marL="357188" indent="-357188"/>
            <a:r>
              <a:rPr lang="de-DE" dirty="0"/>
              <a:t>Granulare Dokumentation der Verarbeitungstätigkeiten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7D725C2-9278-41C5-9216-DDD4E24698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A9F1B8-C1D0-4AA1-9A6E-6DB89A7A84F7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291A01-1CC0-4558-83F6-A11E5586B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CETUS Consulting GmbH – Fabian Meier – Datenschutz Update 2018 Wiesbaden</a:t>
            </a:r>
          </a:p>
        </p:txBody>
      </p:sp>
    </p:spTree>
    <p:extLst>
      <p:ext uri="{BB962C8B-B14F-4D97-AF65-F5344CB8AC3E}">
        <p14:creationId xmlns:p14="http://schemas.microsoft.com/office/powerpoint/2010/main" val="2216233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78A1D7-FB50-4D38-B073-CB7CCCBE7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Verzeichnis von Verarbeitungstätigkeiten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547C28C-34A8-4554-8EFD-D0ADC8BF2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7188" indent="-357188"/>
            <a:r>
              <a:rPr lang="de-DE" dirty="0"/>
              <a:t>Mantelbogen</a:t>
            </a:r>
          </a:p>
          <a:p>
            <a:pPr marL="714375" lvl="1" indent="-357188"/>
            <a:r>
              <a:rPr lang="de-DE" dirty="0"/>
              <a:t>Verantwortlicher, Vertreter, DSB, Ladungsfähige Anschrift</a:t>
            </a:r>
          </a:p>
          <a:p>
            <a:pPr marL="714375" lvl="1" indent="-357188"/>
            <a:r>
              <a:rPr lang="de-DE" dirty="0"/>
              <a:t>Regelungen zur Datensicherheit / Datenlöschung</a:t>
            </a:r>
          </a:p>
          <a:p>
            <a:pPr marL="714375" lvl="1" indent="-357188"/>
            <a:r>
              <a:rPr lang="de-DE" dirty="0"/>
              <a:t>Drittstaatenübermittlung</a:t>
            </a:r>
          </a:p>
          <a:p>
            <a:pPr marL="357188" indent="-357188"/>
            <a:r>
              <a:rPr lang="de-DE" dirty="0"/>
              <a:t>Anlage pro Verarbeitungstätigkeit / Service</a:t>
            </a:r>
          </a:p>
          <a:p>
            <a:pPr marL="714375" lvl="1" indent="-357188"/>
            <a:r>
              <a:rPr lang="de-DE" dirty="0"/>
              <a:t>Bezeichnung der Verarbeitungstätigkeit, Verantwortlicher</a:t>
            </a:r>
          </a:p>
          <a:p>
            <a:pPr marL="714375" lvl="1" indent="-357188"/>
            <a:r>
              <a:rPr lang="de-DE" dirty="0"/>
              <a:t>Zwecke der Verarbeitung, Rechtsgrundlage</a:t>
            </a:r>
          </a:p>
          <a:p>
            <a:pPr marL="714375" lvl="1" indent="-357188"/>
            <a:r>
              <a:rPr lang="de-DE" dirty="0"/>
              <a:t>Kategorien betroffener Personen und personenbezogener Daten</a:t>
            </a:r>
          </a:p>
          <a:p>
            <a:pPr marL="714375" lvl="1" indent="-357188"/>
            <a:r>
              <a:rPr lang="de-DE" dirty="0"/>
              <a:t>Kategorien von Empfängern</a:t>
            </a:r>
          </a:p>
          <a:p>
            <a:pPr marL="714375" lvl="1" indent="-357188"/>
            <a:r>
              <a:rPr lang="de-DE" dirty="0"/>
              <a:t>Arten der eingesetzten Systeme / Software</a:t>
            </a:r>
          </a:p>
          <a:p>
            <a:pPr marL="714375" lvl="1" indent="-357188"/>
            <a:r>
              <a:rPr lang="de-DE" dirty="0"/>
              <a:t>Regelungen zu Datensicherheit / Datenlöschung</a:t>
            </a:r>
          </a:p>
          <a:p>
            <a:pPr marL="479426" lvl="1" indent="-357188"/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7D725C2-9278-41C5-9216-DDD4E24698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A9F1B8-C1D0-4AA1-9A6E-6DB89A7A84F7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291A01-1CC0-4558-83F6-A11E5586B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CETUS Consulting GmbH – Fabian Meier – Datenschutz Update 2018 Wiesbaden</a:t>
            </a:r>
          </a:p>
        </p:txBody>
      </p:sp>
    </p:spTree>
    <p:extLst>
      <p:ext uri="{BB962C8B-B14F-4D97-AF65-F5344CB8AC3E}">
        <p14:creationId xmlns:p14="http://schemas.microsoft.com/office/powerpoint/2010/main" val="3570048753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Stand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el">
  <a:themeElements>
    <a:clrScheme name="Tit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t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1231</Words>
  <Application>Microsoft Office PowerPoint</Application>
  <PresentationFormat>Bildschirmpräsentation (4:3)</PresentationFormat>
  <Paragraphs>261</Paragraphs>
  <Slides>22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22</vt:i4>
      </vt:variant>
    </vt:vector>
  </HeadingPairs>
  <TitlesOfParts>
    <vt:vector size="26" baseType="lpstr">
      <vt:lpstr>Arial</vt:lpstr>
      <vt:lpstr>Wingdings</vt:lpstr>
      <vt:lpstr>Standard</vt:lpstr>
      <vt:lpstr>Titel</vt:lpstr>
      <vt:lpstr>Datenschutz Normative Grundlagen, Regelwerke, best practices</vt:lpstr>
      <vt:lpstr>Agenda</vt:lpstr>
      <vt:lpstr>Datenschutzeinordnung</vt:lpstr>
      <vt:lpstr>Essentielle Artikel der EU-DSGVO</vt:lpstr>
      <vt:lpstr>Summary</vt:lpstr>
      <vt:lpstr>6 Grundsätze der EU-DSGVO</vt:lpstr>
      <vt:lpstr>Datenschutzmanagementsystem</vt:lpstr>
      <vt:lpstr>Verzeichnis von Verarbeitungstätigkeiten</vt:lpstr>
      <vt:lpstr>Verzeichnis von Verarbeitungstätigkeiten</vt:lpstr>
      <vt:lpstr>VVT – Zwecke der Verarbeitung</vt:lpstr>
      <vt:lpstr>VVT – Kategorien personenbezogener Daten</vt:lpstr>
      <vt:lpstr>VVT – Kategorien betroffener Personen</vt:lpstr>
      <vt:lpstr>VVT – Kategorien von Empfängern</vt:lpstr>
      <vt:lpstr>Auftragsverarbeiter</vt:lpstr>
      <vt:lpstr>Datenschutzfolgenabschätzung</vt:lpstr>
      <vt:lpstr>Datenschutzfolgenabschätzung</vt:lpstr>
      <vt:lpstr>Datenschutzfolgenabschätzung</vt:lpstr>
      <vt:lpstr>Datenschutzverletzungen</vt:lpstr>
      <vt:lpstr>Betroffenenrechte</vt:lpstr>
      <vt:lpstr>Mehrwert durch Compliance</vt:lpstr>
      <vt:lpstr>PowerPoint-Präsentation</vt:lpstr>
      <vt:lpstr>Ansprechpartner</vt:lpstr>
    </vt:vector>
  </TitlesOfParts>
  <Company>CETUS Consulting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Datenschutz Normative Grundlagen, Regelwerke, best practices</dc:title>
  <dc:creator>Fabian Meier</dc:creator>
  <cp:lastModifiedBy>Fabian Meier</cp:lastModifiedBy>
  <cp:revision>145</cp:revision>
  <cp:lastPrinted>2018-03-19T18:05:24Z</cp:lastPrinted>
  <dcterms:created xsi:type="dcterms:W3CDTF">2006-05-20T23:18:45Z</dcterms:created>
  <dcterms:modified xsi:type="dcterms:W3CDTF">2018-03-20T19:33:53Z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0x0101007EE203AB30049A45AF50D3E7D784E811</vt:lpwstr>
  </property>
</Properties>
</file>